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9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362" r:id="rId5"/>
    <p:sldId id="367" r:id="rId6"/>
    <p:sldId id="371" r:id="rId7"/>
    <p:sldId id="372" r:id="rId8"/>
    <p:sldId id="373" r:id="rId9"/>
    <p:sldId id="374" r:id="rId10"/>
    <p:sldId id="375" r:id="rId11"/>
    <p:sldId id="264" r:id="rId12"/>
    <p:sldId id="315" r:id="rId13"/>
    <p:sldId id="376" r:id="rId14"/>
    <p:sldId id="369" r:id="rId15"/>
    <p:sldId id="359" r:id="rId16"/>
    <p:sldId id="377" r:id="rId17"/>
    <p:sldId id="378" r:id="rId18"/>
    <p:sldId id="379" r:id="rId19"/>
    <p:sldId id="380" r:id="rId20"/>
    <p:sldId id="341" r:id="rId21"/>
    <p:sldId id="342" r:id="rId22"/>
  </p:sldIdLst>
  <p:sldSz cx="12192000" cy="6858000"/>
  <p:notesSz cx="6888163" cy="10020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rug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131"/>
    <a:srgbClr val="FF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F664D-9E74-4D7D-85BF-E597CD8FC1C9}" v="132" dt="2021-08-19T10:35:48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553"/>
  </p:normalViewPr>
  <p:slideViewPr>
    <p:cSldViewPr snapToGrid="0" snapToObjects="1">
      <p:cViewPr varScale="1">
        <p:scale>
          <a:sx n="67" d="100"/>
          <a:sy n="67" d="100"/>
        </p:scale>
        <p:origin x="644" y="52"/>
      </p:cViewPr>
      <p:guideLst/>
    </p:cSldViewPr>
  </p:slideViewPr>
  <p:outlineViewPr>
    <p:cViewPr>
      <p:scale>
        <a:sx n="33" d="100"/>
        <a:sy n="33" d="100"/>
      </p:scale>
      <p:origin x="0" y="-83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 Kjemtrup" userId="c700ee86-5a15-4763-ab15-e2e1387fc8f5" providerId="ADAL" clId="{2A5F664D-9E74-4D7D-85BF-E597CD8FC1C9}"/>
    <pc:docChg chg="undo custSel addSld delSld modSld sldOrd delMainMaster">
      <pc:chgData name="René  Kjemtrup" userId="c700ee86-5a15-4763-ab15-e2e1387fc8f5" providerId="ADAL" clId="{2A5F664D-9E74-4D7D-85BF-E597CD8FC1C9}" dt="2021-08-20T09:23:07.991" v="1233" actId="6549"/>
      <pc:docMkLst>
        <pc:docMk/>
      </pc:docMkLst>
      <pc:sldChg chg="modSp mod">
        <pc:chgData name="René  Kjemtrup" userId="c700ee86-5a15-4763-ab15-e2e1387fc8f5" providerId="ADAL" clId="{2A5F664D-9E74-4D7D-85BF-E597CD8FC1C9}" dt="2021-08-19T04:55:05.284" v="8"/>
        <pc:sldMkLst>
          <pc:docMk/>
          <pc:sldMk cId="595219972" sldId="256"/>
        </pc:sldMkLst>
        <pc:spChg chg="mod">
          <ac:chgData name="René  Kjemtrup" userId="c700ee86-5a15-4763-ab15-e2e1387fc8f5" providerId="ADAL" clId="{2A5F664D-9E74-4D7D-85BF-E597CD8FC1C9}" dt="2021-08-19T04:53:28.267" v="6" actId="20577"/>
          <ac:spMkLst>
            <pc:docMk/>
            <pc:sldMk cId="595219972" sldId="256"/>
            <ac:spMk id="2" creationId="{00000000-0000-0000-0000-000000000000}"/>
          </ac:spMkLst>
        </pc:spChg>
        <pc:spChg chg="mod">
          <ac:chgData name="René  Kjemtrup" userId="c700ee86-5a15-4763-ab15-e2e1387fc8f5" providerId="ADAL" clId="{2A5F664D-9E74-4D7D-85BF-E597CD8FC1C9}" dt="2021-08-19T04:55:05.284" v="8"/>
          <ac:spMkLst>
            <pc:docMk/>
            <pc:sldMk cId="595219972" sldId="256"/>
            <ac:spMk id="3" creationId="{00000000-0000-0000-0000-000000000000}"/>
          </ac:spMkLst>
        </pc:spChg>
      </pc:sldChg>
      <pc:sldChg chg="modSp mod">
        <pc:chgData name="René  Kjemtrup" userId="c700ee86-5a15-4763-ab15-e2e1387fc8f5" providerId="ADAL" clId="{2A5F664D-9E74-4D7D-85BF-E597CD8FC1C9}" dt="2021-08-19T10:24:58.582" v="1046" actId="255"/>
        <pc:sldMkLst>
          <pc:docMk/>
          <pc:sldMk cId="1252981938" sldId="257"/>
        </pc:sldMkLst>
        <pc:spChg chg="mod">
          <ac:chgData name="René  Kjemtrup" userId="c700ee86-5a15-4763-ab15-e2e1387fc8f5" providerId="ADAL" clId="{2A5F664D-9E74-4D7D-85BF-E597CD8FC1C9}" dt="2021-08-19T10:24:58.582" v="1046" actId="255"/>
          <ac:spMkLst>
            <pc:docMk/>
            <pc:sldMk cId="1252981938" sldId="257"/>
            <ac:spMk id="3" creationId="{00000000-0000-0000-0000-000000000000}"/>
          </ac:spMkLst>
        </pc:spChg>
      </pc:sldChg>
      <pc:sldChg chg="addSp delSp modSp mod">
        <pc:chgData name="René  Kjemtrup" userId="c700ee86-5a15-4763-ab15-e2e1387fc8f5" providerId="ADAL" clId="{2A5F664D-9E74-4D7D-85BF-E597CD8FC1C9}" dt="2021-08-20T08:52:45.149" v="1211" actId="1036"/>
        <pc:sldMkLst>
          <pc:docMk/>
          <pc:sldMk cId="346602047" sldId="258"/>
        </pc:sldMkLst>
        <pc:spChg chg="add mod">
          <ac:chgData name="René  Kjemtrup" userId="c700ee86-5a15-4763-ab15-e2e1387fc8f5" providerId="ADAL" clId="{2A5F664D-9E74-4D7D-85BF-E597CD8FC1C9}" dt="2021-08-19T06:18:38.164" v="13" actId="478"/>
          <ac:spMkLst>
            <pc:docMk/>
            <pc:sldMk cId="346602047" sldId="258"/>
            <ac:spMk id="5" creationId="{8459B78B-256D-4E53-B88E-A39C63B61361}"/>
          </ac:spMkLst>
        </pc:spChg>
        <pc:picChg chg="add del mod">
          <ac:chgData name="René  Kjemtrup" userId="c700ee86-5a15-4763-ab15-e2e1387fc8f5" providerId="ADAL" clId="{2A5F664D-9E74-4D7D-85BF-E597CD8FC1C9}" dt="2021-08-19T10:39:10.961" v="1150" actId="478"/>
          <ac:picMkLst>
            <pc:docMk/>
            <pc:sldMk cId="346602047" sldId="258"/>
            <ac:picMk id="7" creationId="{93F11AA9-958D-4211-AF2F-279164AC2003}"/>
          </ac:picMkLst>
        </pc:picChg>
        <pc:picChg chg="del">
          <ac:chgData name="René  Kjemtrup" userId="c700ee86-5a15-4763-ab15-e2e1387fc8f5" providerId="ADAL" clId="{2A5F664D-9E74-4D7D-85BF-E597CD8FC1C9}" dt="2021-08-19T06:18:38.164" v="13" actId="478"/>
          <ac:picMkLst>
            <pc:docMk/>
            <pc:sldMk cId="346602047" sldId="258"/>
            <ac:picMk id="8" creationId="{27F1C50D-8C33-42C2-A91D-1004C611B3A7}"/>
          </ac:picMkLst>
        </pc:picChg>
        <pc:picChg chg="add mod">
          <ac:chgData name="René  Kjemtrup" userId="c700ee86-5a15-4763-ab15-e2e1387fc8f5" providerId="ADAL" clId="{2A5F664D-9E74-4D7D-85BF-E597CD8FC1C9}" dt="2021-08-20T08:52:45.149" v="1211" actId="1036"/>
          <ac:picMkLst>
            <pc:docMk/>
            <pc:sldMk cId="346602047" sldId="258"/>
            <ac:picMk id="11" creationId="{150A6024-D3E2-42B2-AA6A-FC0FE1201BCE}"/>
          </ac:picMkLst>
        </pc:picChg>
      </pc:sldChg>
      <pc:sldChg chg="del">
        <pc:chgData name="René  Kjemtrup" userId="c700ee86-5a15-4763-ab15-e2e1387fc8f5" providerId="ADAL" clId="{2A5F664D-9E74-4D7D-85BF-E597CD8FC1C9}" dt="2021-08-19T06:29:55.723" v="120" actId="2696"/>
        <pc:sldMkLst>
          <pc:docMk/>
          <pc:sldMk cId="2054933981" sldId="264"/>
        </pc:sldMkLst>
      </pc:sldChg>
      <pc:sldChg chg="modSp add mod">
        <pc:chgData name="René  Kjemtrup" userId="c700ee86-5a15-4763-ab15-e2e1387fc8f5" providerId="ADAL" clId="{2A5F664D-9E74-4D7D-85BF-E597CD8FC1C9}" dt="2021-08-19T06:30:57.672" v="143" actId="27636"/>
        <pc:sldMkLst>
          <pc:docMk/>
          <pc:sldMk cId="3829667824" sldId="264"/>
        </pc:sldMkLst>
        <pc:spChg chg="mod">
          <ac:chgData name="René  Kjemtrup" userId="c700ee86-5a15-4763-ab15-e2e1387fc8f5" providerId="ADAL" clId="{2A5F664D-9E74-4D7D-85BF-E597CD8FC1C9}" dt="2021-08-19T06:30:57.672" v="143" actId="27636"/>
          <ac:spMkLst>
            <pc:docMk/>
            <pc:sldMk cId="3829667824" sldId="264"/>
            <ac:spMk id="3" creationId="{00000000-0000-0000-0000-000000000000}"/>
          </ac:spMkLst>
        </pc:spChg>
      </pc:sldChg>
      <pc:sldChg chg="del">
        <pc:chgData name="René  Kjemtrup" userId="c700ee86-5a15-4763-ab15-e2e1387fc8f5" providerId="ADAL" clId="{2A5F664D-9E74-4D7D-85BF-E597CD8FC1C9}" dt="2021-08-19T09:18:44.622" v="1005" actId="47"/>
        <pc:sldMkLst>
          <pc:docMk/>
          <pc:sldMk cId="1376475179" sldId="266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3932275052" sldId="291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1389244738" sldId="292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199233951" sldId="293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4272982871" sldId="302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3186227094" sldId="303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821025818" sldId="304"/>
        </pc:sldMkLst>
      </pc:sldChg>
      <pc:sldChg chg="del">
        <pc:chgData name="René  Kjemtrup" userId="c700ee86-5a15-4763-ab15-e2e1387fc8f5" providerId="ADAL" clId="{2A5F664D-9E74-4D7D-85BF-E597CD8FC1C9}" dt="2021-08-19T10:46:43.819" v="1210" actId="47"/>
        <pc:sldMkLst>
          <pc:docMk/>
          <pc:sldMk cId="1838552408" sldId="308"/>
        </pc:sldMkLst>
      </pc:sldChg>
      <pc:sldChg chg="add ord">
        <pc:chgData name="René  Kjemtrup" userId="c700ee86-5a15-4763-ab15-e2e1387fc8f5" providerId="ADAL" clId="{2A5F664D-9E74-4D7D-85BF-E597CD8FC1C9}" dt="2021-08-19T06:35:53.031" v="248"/>
        <pc:sldMkLst>
          <pc:docMk/>
          <pc:sldMk cId="3346153962" sldId="315"/>
        </pc:sldMkLst>
      </pc:sldChg>
      <pc:sldChg chg="del">
        <pc:chgData name="René  Kjemtrup" userId="c700ee86-5a15-4763-ab15-e2e1387fc8f5" providerId="ADAL" clId="{2A5F664D-9E74-4D7D-85BF-E597CD8FC1C9}" dt="2021-08-19T06:29:55.723" v="120" actId="2696"/>
        <pc:sldMkLst>
          <pc:docMk/>
          <pc:sldMk cId="3951067463" sldId="315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484167149" sldId="317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3332145897" sldId="320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1239484795" sldId="322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077719902" sldId="323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1748254840" sldId="324"/>
        </pc:sldMkLst>
      </pc:sldChg>
      <pc:sldChg chg="del">
        <pc:chgData name="René  Kjemtrup" userId="c700ee86-5a15-4763-ab15-e2e1387fc8f5" providerId="ADAL" clId="{2A5F664D-9E74-4D7D-85BF-E597CD8FC1C9}" dt="2021-08-19T09:18:10.317" v="1004" actId="47"/>
        <pc:sldMkLst>
          <pc:docMk/>
          <pc:sldMk cId="2069077933" sldId="326"/>
        </pc:sldMkLst>
      </pc:sldChg>
      <pc:sldChg chg="modSp mod modAnim">
        <pc:chgData name="René  Kjemtrup" userId="c700ee86-5a15-4763-ab15-e2e1387fc8f5" providerId="ADAL" clId="{2A5F664D-9E74-4D7D-85BF-E597CD8FC1C9}" dt="2021-08-19T10:35:48.111" v="1148" actId="20577"/>
        <pc:sldMkLst>
          <pc:docMk/>
          <pc:sldMk cId="491960137" sldId="342"/>
        </pc:sldMkLst>
        <pc:spChg chg="mod">
          <ac:chgData name="René  Kjemtrup" userId="c700ee86-5a15-4763-ab15-e2e1387fc8f5" providerId="ADAL" clId="{2A5F664D-9E74-4D7D-85BF-E597CD8FC1C9}" dt="2021-08-19T09:19:13.166" v="1038" actId="1076"/>
          <ac:spMkLst>
            <pc:docMk/>
            <pc:sldMk cId="491960137" sldId="342"/>
            <ac:spMk id="2" creationId="{00000000-0000-0000-0000-000000000000}"/>
          </ac:spMkLst>
        </pc:spChg>
        <pc:spChg chg="mod">
          <ac:chgData name="René  Kjemtrup" userId="c700ee86-5a15-4763-ab15-e2e1387fc8f5" providerId="ADAL" clId="{2A5F664D-9E74-4D7D-85BF-E597CD8FC1C9}" dt="2021-08-19T10:35:48.111" v="1148" actId="20577"/>
          <ac:spMkLst>
            <pc:docMk/>
            <pc:sldMk cId="491960137" sldId="342"/>
            <ac:spMk id="5" creationId="{2705030C-5F98-408D-B25B-DC0B4E1DA362}"/>
          </ac:spMkLst>
        </pc:spChg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91705278" sldId="350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739033470" sldId="351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1045913265" sldId="352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3417075704" sldId="354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739600563" sldId="356"/>
        </pc:sldMkLst>
      </pc:sldChg>
      <pc:sldChg chg="del">
        <pc:chgData name="René  Kjemtrup" userId="c700ee86-5a15-4763-ab15-e2e1387fc8f5" providerId="ADAL" clId="{2A5F664D-9E74-4D7D-85BF-E597CD8FC1C9}" dt="2021-08-19T09:17:39.121" v="1003" actId="47"/>
        <pc:sldMkLst>
          <pc:docMk/>
          <pc:sldMk cId="1020981483" sldId="358"/>
        </pc:sldMkLst>
      </pc:sldChg>
      <pc:sldChg chg="modSp mod">
        <pc:chgData name="René  Kjemtrup" userId="c700ee86-5a15-4763-ab15-e2e1387fc8f5" providerId="ADAL" clId="{2A5F664D-9E74-4D7D-85BF-E597CD8FC1C9}" dt="2021-08-19T10:43:19.833" v="1184" actId="20577"/>
        <pc:sldMkLst>
          <pc:docMk/>
          <pc:sldMk cId="840065327" sldId="359"/>
        </pc:sldMkLst>
        <pc:spChg chg="mod">
          <ac:chgData name="René  Kjemtrup" userId="c700ee86-5a15-4763-ab15-e2e1387fc8f5" providerId="ADAL" clId="{2A5F664D-9E74-4D7D-85BF-E597CD8FC1C9}" dt="2021-08-19T08:52:24.834" v="613" actId="20577"/>
          <ac:spMkLst>
            <pc:docMk/>
            <pc:sldMk cId="840065327" sldId="359"/>
            <ac:spMk id="2" creationId="{1D077CFE-2E20-43EE-928E-C9276A62D27A}"/>
          </ac:spMkLst>
        </pc:spChg>
        <pc:spChg chg="mod">
          <ac:chgData name="René  Kjemtrup" userId="c700ee86-5a15-4763-ab15-e2e1387fc8f5" providerId="ADAL" clId="{2A5F664D-9E74-4D7D-85BF-E597CD8FC1C9}" dt="2021-08-19T10:43:19.833" v="1184" actId="20577"/>
          <ac:spMkLst>
            <pc:docMk/>
            <pc:sldMk cId="840065327" sldId="359"/>
            <ac:spMk id="3" creationId="{4ADF68FA-FAD7-4B93-9021-8B73897176AF}"/>
          </ac:spMkLst>
        </pc:spChg>
      </pc:sldChg>
      <pc:sldChg chg="modSp mod">
        <pc:chgData name="René  Kjemtrup" userId="c700ee86-5a15-4763-ab15-e2e1387fc8f5" providerId="ADAL" clId="{2A5F664D-9E74-4D7D-85BF-E597CD8FC1C9}" dt="2021-08-19T06:24:31.040" v="93" actId="20577"/>
        <pc:sldMkLst>
          <pc:docMk/>
          <pc:sldMk cId="65951293" sldId="362"/>
        </pc:sldMkLst>
        <pc:spChg chg="mod">
          <ac:chgData name="René  Kjemtrup" userId="c700ee86-5a15-4763-ab15-e2e1387fc8f5" providerId="ADAL" clId="{2A5F664D-9E74-4D7D-85BF-E597CD8FC1C9}" dt="2021-08-19T06:24:31.040" v="93" actId="20577"/>
          <ac:spMkLst>
            <pc:docMk/>
            <pc:sldMk cId="65951293" sldId="362"/>
            <ac:spMk id="2" creationId="{00000000-0000-0000-0000-000000000000}"/>
          </ac:spMkLst>
        </pc:spChg>
        <pc:spChg chg="mod">
          <ac:chgData name="René  Kjemtrup" userId="c700ee86-5a15-4763-ab15-e2e1387fc8f5" providerId="ADAL" clId="{2A5F664D-9E74-4D7D-85BF-E597CD8FC1C9}" dt="2021-08-19T06:19:34.597" v="69" actId="20577"/>
          <ac:spMkLst>
            <pc:docMk/>
            <pc:sldMk cId="65951293" sldId="362"/>
            <ac:spMk id="3" creationId="{00000000-0000-0000-0000-000000000000}"/>
          </ac:spMkLst>
        </pc:spChg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975609349" sldId="363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2469809983" sldId="365"/>
        </pc:sldMkLst>
      </pc:sldChg>
      <pc:sldChg chg="del">
        <pc:chgData name="René  Kjemtrup" userId="c700ee86-5a15-4763-ab15-e2e1387fc8f5" providerId="ADAL" clId="{2A5F664D-9E74-4D7D-85BF-E597CD8FC1C9}" dt="2021-08-19T06:29:50.551" v="119" actId="47"/>
        <pc:sldMkLst>
          <pc:docMk/>
          <pc:sldMk cId="3583224202" sldId="366"/>
        </pc:sldMkLst>
      </pc:sldChg>
      <pc:sldChg chg="addSp delSp modSp mod">
        <pc:chgData name="René  Kjemtrup" userId="c700ee86-5a15-4763-ab15-e2e1387fc8f5" providerId="ADAL" clId="{2A5F664D-9E74-4D7D-85BF-E597CD8FC1C9}" dt="2021-08-19T06:22:39.080" v="76" actId="14100"/>
        <pc:sldMkLst>
          <pc:docMk/>
          <pc:sldMk cId="4024187113" sldId="367"/>
        </pc:sldMkLst>
        <pc:spChg chg="mod">
          <ac:chgData name="René  Kjemtrup" userId="c700ee86-5a15-4763-ab15-e2e1387fc8f5" providerId="ADAL" clId="{2A5F664D-9E74-4D7D-85BF-E597CD8FC1C9}" dt="2021-08-19T06:21:46.325" v="70" actId="20577"/>
          <ac:spMkLst>
            <pc:docMk/>
            <pc:sldMk cId="4024187113" sldId="367"/>
            <ac:spMk id="2" creationId="{73D7ACC0-28BF-4B72-8EF7-C4B9FBCE62EF}"/>
          </ac:spMkLst>
        </pc:spChg>
        <pc:spChg chg="del">
          <ac:chgData name="René  Kjemtrup" userId="c700ee86-5a15-4763-ab15-e2e1387fc8f5" providerId="ADAL" clId="{2A5F664D-9E74-4D7D-85BF-E597CD8FC1C9}" dt="2021-08-19T06:21:50.876" v="71" actId="478"/>
          <ac:spMkLst>
            <pc:docMk/>
            <pc:sldMk cId="4024187113" sldId="367"/>
            <ac:spMk id="3" creationId="{144B0BC2-D267-4177-AF99-E0E8486AA27C}"/>
          </ac:spMkLst>
        </pc:spChg>
        <pc:spChg chg="add mod">
          <ac:chgData name="René  Kjemtrup" userId="c700ee86-5a15-4763-ab15-e2e1387fc8f5" providerId="ADAL" clId="{2A5F664D-9E74-4D7D-85BF-E597CD8FC1C9}" dt="2021-08-19T06:21:50.876" v="71" actId="478"/>
          <ac:spMkLst>
            <pc:docMk/>
            <pc:sldMk cId="4024187113" sldId="367"/>
            <ac:spMk id="5" creationId="{B8865875-F289-4BA3-B14F-6123C2870484}"/>
          </ac:spMkLst>
        </pc:spChg>
        <pc:picChg chg="add mod">
          <ac:chgData name="René  Kjemtrup" userId="c700ee86-5a15-4763-ab15-e2e1387fc8f5" providerId="ADAL" clId="{2A5F664D-9E74-4D7D-85BF-E597CD8FC1C9}" dt="2021-08-19T06:22:39.080" v="76" actId="14100"/>
          <ac:picMkLst>
            <pc:docMk/>
            <pc:sldMk cId="4024187113" sldId="367"/>
            <ac:picMk id="7" creationId="{B5634261-DCB2-4512-9FEC-7117D5409856}"/>
          </ac:picMkLst>
        </pc:picChg>
      </pc:sldChg>
      <pc:sldChg chg="modSp mod ord">
        <pc:chgData name="René  Kjemtrup" userId="c700ee86-5a15-4763-ab15-e2e1387fc8f5" providerId="ADAL" clId="{2A5F664D-9E74-4D7D-85BF-E597CD8FC1C9}" dt="2021-08-20T09:23:07.991" v="1233" actId="6549"/>
        <pc:sldMkLst>
          <pc:docMk/>
          <pc:sldMk cId="3610119537" sldId="369"/>
        </pc:sldMkLst>
        <pc:spChg chg="mod">
          <ac:chgData name="René  Kjemtrup" userId="c700ee86-5a15-4763-ab15-e2e1387fc8f5" providerId="ADAL" clId="{2A5F664D-9E74-4D7D-85BF-E597CD8FC1C9}" dt="2021-08-19T08:52:14.685" v="609" actId="113"/>
          <ac:spMkLst>
            <pc:docMk/>
            <pc:sldMk cId="3610119537" sldId="369"/>
            <ac:spMk id="2" creationId="{1B18E860-F8F3-4F43-A280-8E2D385AB48C}"/>
          </ac:spMkLst>
        </pc:spChg>
        <pc:spChg chg="mod">
          <ac:chgData name="René  Kjemtrup" userId="c700ee86-5a15-4763-ab15-e2e1387fc8f5" providerId="ADAL" clId="{2A5F664D-9E74-4D7D-85BF-E597CD8FC1C9}" dt="2021-08-20T09:23:07.991" v="1233" actId="6549"/>
          <ac:spMkLst>
            <pc:docMk/>
            <pc:sldMk cId="3610119537" sldId="369"/>
            <ac:spMk id="3" creationId="{44A8F4B3-5612-4DD5-8395-C294EA02FD08}"/>
          </ac:spMkLst>
        </pc:spChg>
      </pc:sldChg>
      <pc:sldChg chg="del">
        <pc:chgData name="René  Kjemtrup" userId="c700ee86-5a15-4763-ab15-e2e1387fc8f5" providerId="ADAL" clId="{2A5F664D-9E74-4D7D-85BF-E597CD8FC1C9}" dt="2021-08-19T09:17:39.121" v="1003" actId="47"/>
        <pc:sldMkLst>
          <pc:docMk/>
          <pc:sldMk cId="1977270834" sldId="370"/>
        </pc:sldMkLst>
      </pc:sldChg>
      <pc:sldChg chg="addSp delSp modSp add mod">
        <pc:chgData name="René  Kjemtrup" userId="c700ee86-5a15-4763-ab15-e2e1387fc8f5" providerId="ADAL" clId="{2A5F664D-9E74-4D7D-85BF-E597CD8FC1C9}" dt="2021-08-19T06:29:06.228" v="118" actId="14100"/>
        <pc:sldMkLst>
          <pc:docMk/>
          <pc:sldMk cId="153208723" sldId="371"/>
        </pc:sldMkLst>
        <pc:picChg chg="add del mod">
          <ac:chgData name="René  Kjemtrup" userId="c700ee86-5a15-4763-ab15-e2e1387fc8f5" providerId="ADAL" clId="{2A5F664D-9E74-4D7D-85BF-E597CD8FC1C9}" dt="2021-08-19T06:28:58.740" v="113" actId="478"/>
          <ac:picMkLst>
            <pc:docMk/>
            <pc:sldMk cId="153208723" sldId="371"/>
            <ac:picMk id="4" creationId="{ADE2AFE3-CFA9-48E6-A801-FD2478401E1B}"/>
          </ac:picMkLst>
        </pc:picChg>
        <pc:picChg chg="del">
          <ac:chgData name="René  Kjemtrup" userId="c700ee86-5a15-4763-ab15-e2e1387fc8f5" providerId="ADAL" clId="{2A5F664D-9E74-4D7D-85BF-E597CD8FC1C9}" dt="2021-08-19T06:22:57.141" v="78" actId="478"/>
          <ac:picMkLst>
            <pc:docMk/>
            <pc:sldMk cId="153208723" sldId="371"/>
            <ac:picMk id="7" creationId="{B5634261-DCB2-4512-9FEC-7117D5409856}"/>
          </ac:picMkLst>
        </pc:picChg>
        <pc:picChg chg="add mod">
          <ac:chgData name="René  Kjemtrup" userId="c700ee86-5a15-4763-ab15-e2e1387fc8f5" providerId="ADAL" clId="{2A5F664D-9E74-4D7D-85BF-E597CD8FC1C9}" dt="2021-08-19T06:29:06.228" v="118" actId="14100"/>
          <ac:picMkLst>
            <pc:docMk/>
            <pc:sldMk cId="153208723" sldId="371"/>
            <ac:picMk id="8" creationId="{417EA343-0217-4D11-87DB-B9A206A79FB5}"/>
          </ac:picMkLst>
        </pc:picChg>
      </pc:sldChg>
      <pc:sldChg chg="addSp delSp modSp add mod">
        <pc:chgData name="René  Kjemtrup" userId="c700ee86-5a15-4763-ab15-e2e1387fc8f5" providerId="ADAL" clId="{2A5F664D-9E74-4D7D-85BF-E597CD8FC1C9}" dt="2021-08-19T06:24:10.508" v="90" actId="14100"/>
        <pc:sldMkLst>
          <pc:docMk/>
          <pc:sldMk cId="3024897045" sldId="372"/>
        </pc:sldMkLst>
        <pc:picChg chg="del">
          <ac:chgData name="René  Kjemtrup" userId="c700ee86-5a15-4763-ab15-e2e1387fc8f5" providerId="ADAL" clId="{2A5F664D-9E74-4D7D-85BF-E597CD8FC1C9}" dt="2021-08-19T06:23:40.344" v="85" actId="478"/>
          <ac:picMkLst>
            <pc:docMk/>
            <pc:sldMk cId="3024897045" sldId="372"/>
            <ac:picMk id="4" creationId="{ADE2AFE3-CFA9-48E6-A801-FD2478401E1B}"/>
          </ac:picMkLst>
        </pc:picChg>
        <pc:picChg chg="add mod">
          <ac:chgData name="René  Kjemtrup" userId="c700ee86-5a15-4763-ab15-e2e1387fc8f5" providerId="ADAL" clId="{2A5F664D-9E74-4D7D-85BF-E597CD8FC1C9}" dt="2021-08-19T06:24:10.508" v="90" actId="14100"/>
          <ac:picMkLst>
            <pc:docMk/>
            <pc:sldMk cId="3024897045" sldId="372"/>
            <ac:picMk id="6" creationId="{A2A3818A-D1BF-45CF-A8F1-CDCB3EBB904C}"/>
          </ac:picMkLst>
        </pc:picChg>
      </pc:sldChg>
      <pc:sldChg chg="addSp delSp modSp add mod">
        <pc:chgData name="René  Kjemtrup" userId="c700ee86-5a15-4763-ab15-e2e1387fc8f5" providerId="ADAL" clId="{2A5F664D-9E74-4D7D-85BF-E597CD8FC1C9}" dt="2021-08-19T06:26:46.164" v="100" actId="14100"/>
        <pc:sldMkLst>
          <pc:docMk/>
          <pc:sldMk cId="4015776828" sldId="373"/>
        </pc:sldMkLst>
        <pc:picChg chg="add mod">
          <ac:chgData name="René  Kjemtrup" userId="c700ee86-5a15-4763-ab15-e2e1387fc8f5" providerId="ADAL" clId="{2A5F664D-9E74-4D7D-85BF-E597CD8FC1C9}" dt="2021-08-19T06:26:46.164" v="100" actId="14100"/>
          <ac:picMkLst>
            <pc:docMk/>
            <pc:sldMk cId="4015776828" sldId="373"/>
            <ac:picMk id="4" creationId="{661EB7C0-C493-4159-9205-F44608116676}"/>
          </ac:picMkLst>
        </pc:picChg>
        <pc:picChg chg="del">
          <ac:chgData name="René  Kjemtrup" userId="c700ee86-5a15-4763-ab15-e2e1387fc8f5" providerId="ADAL" clId="{2A5F664D-9E74-4D7D-85BF-E597CD8FC1C9}" dt="2021-08-19T06:26:36.266" v="95" actId="478"/>
          <ac:picMkLst>
            <pc:docMk/>
            <pc:sldMk cId="4015776828" sldId="373"/>
            <ac:picMk id="6" creationId="{A2A3818A-D1BF-45CF-A8F1-CDCB3EBB904C}"/>
          </ac:picMkLst>
        </pc:picChg>
      </pc:sldChg>
      <pc:sldChg chg="addSp delSp modSp add mod">
        <pc:chgData name="René  Kjemtrup" userId="c700ee86-5a15-4763-ab15-e2e1387fc8f5" providerId="ADAL" clId="{2A5F664D-9E74-4D7D-85BF-E597CD8FC1C9}" dt="2021-08-19T06:27:22.345" v="105" actId="14100"/>
        <pc:sldMkLst>
          <pc:docMk/>
          <pc:sldMk cId="3016198662" sldId="374"/>
        </pc:sldMkLst>
        <pc:picChg chg="del">
          <ac:chgData name="René  Kjemtrup" userId="c700ee86-5a15-4763-ab15-e2e1387fc8f5" providerId="ADAL" clId="{2A5F664D-9E74-4D7D-85BF-E597CD8FC1C9}" dt="2021-08-19T06:26:52.928" v="102" actId="478"/>
          <ac:picMkLst>
            <pc:docMk/>
            <pc:sldMk cId="3016198662" sldId="374"/>
            <ac:picMk id="4" creationId="{661EB7C0-C493-4159-9205-F44608116676}"/>
          </ac:picMkLst>
        </pc:picChg>
        <pc:picChg chg="add mod">
          <ac:chgData name="René  Kjemtrup" userId="c700ee86-5a15-4763-ab15-e2e1387fc8f5" providerId="ADAL" clId="{2A5F664D-9E74-4D7D-85BF-E597CD8FC1C9}" dt="2021-08-19T06:27:22.345" v="105" actId="14100"/>
          <ac:picMkLst>
            <pc:docMk/>
            <pc:sldMk cId="3016198662" sldId="374"/>
            <ac:picMk id="6" creationId="{F3002DB6-B7E3-47F0-8D2C-62AD9C814B3D}"/>
          </ac:picMkLst>
        </pc:picChg>
      </pc:sldChg>
      <pc:sldChg chg="addSp delSp modSp add mod">
        <pc:chgData name="René  Kjemtrup" userId="c700ee86-5a15-4763-ab15-e2e1387fc8f5" providerId="ADAL" clId="{2A5F664D-9E74-4D7D-85BF-E597CD8FC1C9}" dt="2021-08-19T06:28:03.085" v="112" actId="1076"/>
        <pc:sldMkLst>
          <pc:docMk/>
          <pc:sldMk cId="3578773192" sldId="375"/>
        </pc:sldMkLst>
        <pc:picChg chg="add mod">
          <ac:chgData name="René  Kjemtrup" userId="c700ee86-5a15-4763-ab15-e2e1387fc8f5" providerId="ADAL" clId="{2A5F664D-9E74-4D7D-85BF-E597CD8FC1C9}" dt="2021-08-19T06:28:03.085" v="112" actId="1076"/>
          <ac:picMkLst>
            <pc:docMk/>
            <pc:sldMk cId="3578773192" sldId="375"/>
            <ac:picMk id="4" creationId="{25A3A7F9-3485-426F-ACDA-DB973E99848C}"/>
          </ac:picMkLst>
        </pc:picChg>
        <pc:picChg chg="del">
          <ac:chgData name="René  Kjemtrup" userId="c700ee86-5a15-4763-ab15-e2e1387fc8f5" providerId="ADAL" clId="{2A5F664D-9E74-4D7D-85BF-E597CD8FC1C9}" dt="2021-08-19T06:27:32.456" v="107" actId="478"/>
          <ac:picMkLst>
            <pc:docMk/>
            <pc:sldMk cId="3578773192" sldId="375"/>
            <ac:picMk id="6" creationId="{F3002DB6-B7E3-47F0-8D2C-62AD9C814B3D}"/>
          </ac:picMkLst>
        </pc:picChg>
      </pc:sldChg>
      <pc:sldChg chg="modSp new mod">
        <pc:chgData name="René  Kjemtrup" userId="c700ee86-5a15-4763-ab15-e2e1387fc8f5" providerId="ADAL" clId="{2A5F664D-9E74-4D7D-85BF-E597CD8FC1C9}" dt="2021-08-19T08:52:11.214" v="608" actId="113"/>
        <pc:sldMkLst>
          <pc:docMk/>
          <pc:sldMk cId="388414585" sldId="376"/>
        </pc:sldMkLst>
        <pc:spChg chg="mod">
          <ac:chgData name="René  Kjemtrup" userId="c700ee86-5a15-4763-ab15-e2e1387fc8f5" providerId="ADAL" clId="{2A5F664D-9E74-4D7D-85BF-E597CD8FC1C9}" dt="2021-08-19T08:52:11.214" v="608" actId="113"/>
          <ac:spMkLst>
            <pc:docMk/>
            <pc:sldMk cId="388414585" sldId="376"/>
            <ac:spMk id="2" creationId="{99612FAC-79CE-4F50-B4E2-F4E8761CDFD2}"/>
          </ac:spMkLst>
        </pc:spChg>
        <pc:spChg chg="mod">
          <ac:chgData name="René  Kjemtrup" userId="c700ee86-5a15-4763-ab15-e2e1387fc8f5" providerId="ADAL" clId="{2A5F664D-9E74-4D7D-85BF-E597CD8FC1C9}" dt="2021-08-19T06:35:45.068" v="246" actId="1076"/>
          <ac:spMkLst>
            <pc:docMk/>
            <pc:sldMk cId="388414585" sldId="376"/>
            <ac:spMk id="3" creationId="{EF4095F5-D742-4102-BACC-20BC66B3C659}"/>
          </ac:spMkLst>
        </pc:spChg>
      </pc:sldChg>
      <pc:sldChg chg="addSp delSp modSp new mod">
        <pc:chgData name="René  Kjemtrup" userId="c700ee86-5a15-4763-ab15-e2e1387fc8f5" providerId="ADAL" clId="{2A5F664D-9E74-4D7D-85BF-E597CD8FC1C9}" dt="2021-08-19T10:44:58.082" v="1203" actId="1076"/>
        <pc:sldMkLst>
          <pc:docMk/>
          <pc:sldMk cId="1686198647" sldId="377"/>
        </pc:sldMkLst>
        <pc:picChg chg="add mod">
          <ac:chgData name="René  Kjemtrup" userId="c700ee86-5a15-4763-ab15-e2e1387fc8f5" providerId="ADAL" clId="{2A5F664D-9E74-4D7D-85BF-E597CD8FC1C9}" dt="2021-08-19T10:43:37.013" v="1192" actId="1076"/>
          <ac:picMkLst>
            <pc:docMk/>
            <pc:sldMk cId="1686198647" sldId="377"/>
            <ac:picMk id="5" creationId="{5D47AF9C-97F4-48B8-922E-768F5A8600B2}"/>
          </ac:picMkLst>
        </pc:picChg>
        <pc:picChg chg="add mod">
          <ac:chgData name="René  Kjemtrup" userId="c700ee86-5a15-4763-ab15-e2e1387fc8f5" providerId="ADAL" clId="{2A5F664D-9E74-4D7D-85BF-E597CD8FC1C9}" dt="2021-08-19T10:44:58.082" v="1203" actId="1076"/>
          <ac:picMkLst>
            <pc:docMk/>
            <pc:sldMk cId="1686198647" sldId="377"/>
            <ac:picMk id="7" creationId="{895B8E1C-F3C3-4B8B-9D2A-3221E5F28342}"/>
          </ac:picMkLst>
        </pc:picChg>
        <pc:picChg chg="add del mod">
          <ac:chgData name="René  Kjemtrup" userId="c700ee86-5a15-4763-ab15-e2e1387fc8f5" providerId="ADAL" clId="{2A5F664D-9E74-4D7D-85BF-E597CD8FC1C9}" dt="2021-08-19T10:44:49.091" v="1202" actId="478"/>
          <ac:picMkLst>
            <pc:docMk/>
            <pc:sldMk cId="1686198647" sldId="377"/>
            <ac:picMk id="9" creationId="{15F03C40-55AF-4756-9E0E-C473DABFA2B3}"/>
          </ac:picMkLst>
        </pc:picChg>
      </pc:sldChg>
      <pc:sldChg chg="addSp new mod">
        <pc:chgData name="René  Kjemtrup" userId="c700ee86-5a15-4763-ab15-e2e1387fc8f5" providerId="ADAL" clId="{2A5F664D-9E74-4D7D-85BF-E597CD8FC1C9}" dt="2021-08-19T10:44:45.592" v="1201" actId="22"/>
        <pc:sldMkLst>
          <pc:docMk/>
          <pc:sldMk cId="1839177543" sldId="378"/>
        </pc:sldMkLst>
        <pc:picChg chg="add">
          <ac:chgData name="René  Kjemtrup" userId="c700ee86-5a15-4763-ab15-e2e1387fc8f5" providerId="ADAL" clId="{2A5F664D-9E74-4D7D-85BF-E597CD8FC1C9}" dt="2021-08-19T10:44:45.592" v="1201" actId="22"/>
          <ac:picMkLst>
            <pc:docMk/>
            <pc:sldMk cId="1839177543" sldId="378"/>
            <ac:picMk id="5" creationId="{D830A544-80BF-487D-BC2D-BFEBD9FD9FAC}"/>
          </ac:picMkLst>
        </pc:picChg>
      </pc:sldChg>
      <pc:sldChg chg="addSp modSp new mod">
        <pc:chgData name="René  Kjemtrup" userId="c700ee86-5a15-4763-ab15-e2e1387fc8f5" providerId="ADAL" clId="{2A5F664D-9E74-4D7D-85BF-E597CD8FC1C9}" dt="2021-08-19T10:45:43.275" v="1207" actId="962"/>
        <pc:sldMkLst>
          <pc:docMk/>
          <pc:sldMk cId="2354736557" sldId="379"/>
        </pc:sldMkLst>
        <pc:picChg chg="add mod">
          <ac:chgData name="René  Kjemtrup" userId="c700ee86-5a15-4763-ab15-e2e1387fc8f5" providerId="ADAL" clId="{2A5F664D-9E74-4D7D-85BF-E597CD8FC1C9}" dt="2021-08-19T10:45:43.275" v="1207" actId="962"/>
          <ac:picMkLst>
            <pc:docMk/>
            <pc:sldMk cId="2354736557" sldId="379"/>
            <ac:picMk id="5" creationId="{D41C906F-8F57-4DA3-B28C-4C92264C05C9}"/>
          </ac:picMkLst>
        </pc:picChg>
      </pc:sldChg>
      <pc:sldChg chg="addSp new mod">
        <pc:chgData name="René  Kjemtrup" userId="c700ee86-5a15-4763-ab15-e2e1387fc8f5" providerId="ADAL" clId="{2A5F664D-9E74-4D7D-85BF-E597CD8FC1C9}" dt="2021-08-19T10:46:18.255" v="1209" actId="22"/>
        <pc:sldMkLst>
          <pc:docMk/>
          <pc:sldMk cId="134387018" sldId="380"/>
        </pc:sldMkLst>
        <pc:picChg chg="add">
          <ac:chgData name="René  Kjemtrup" userId="c700ee86-5a15-4763-ab15-e2e1387fc8f5" providerId="ADAL" clId="{2A5F664D-9E74-4D7D-85BF-E597CD8FC1C9}" dt="2021-08-19T10:46:18.255" v="1209" actId="22"/>
          <ac:picMkLst>
            <pc:docMk/>
            <pc:sldMk cId="134387018" sldId="380"/>
            <ac:picMk id="5" creationId="{769F6B8B-D7F9-415C-8B5E-564E22490769}"/>
          </ac:picMkLst>
        </pc:picChg>
      </pc:sldChg>
      <pc:sldMasterChg chg="del delSldLayout">
        <pc:chgData name="René  Kjemtrup" userId="c700ee86-5a15-4763-ab15-e2e1387fc8f5" providerId="ADAL" clId="{2A5F664D-9E74-4D7D-85BF-E597CD8FC1C9}" dt="2021-08-19T06:29:50.551" v="119" actId="47"/>
        <pc:sldMasterMkLst>
          <pc:docMk/>
          <pc:sldMasterMk cId="3446116729" sldId="2147483916"/>
        </pc:sldMasterMkLst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1317824541" sldId="2147483917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3217029384" sldId="2147483918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2684368981" sldId="2147483919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1913303896" sldId="2147483920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3179451841" sldId="2147483921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3834582756" sldId="2147483922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3349830419" sldId="2147483923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1336310960" sldId="2147483924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3855671632" sldId="2147483925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716828937" sldId="2147483926"/>
          </pc:sldLayoutMkLst>
        </pc:sldLayoutChg>
        <pc:sldLayoutChg chg="del">
          <pc:chgData name="René  Kjemtrup" userId="c700ee86-5a15-4763-ab15-e2e1387fc8f5" providerId="ADAL" clId="{2A5F664D-9E74-4D7D-85BF-E597CD8FC1C9}" dt="2021-08-19T06:29:50.551" v="119" actId="47"/>
          <pc:sldLayoutMkLst>
            <pc:docMk/>
            <pc:sldMasterMk cId="3446116729" sldId="2147483916"/>
            <pc:sldLayoutMk cId="3454917429" sldId="214748392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D24ABF-D224-D543-B60A-918C89FEE452}" type="datetimeFigureOut">
              <a:rPr lang="da-DK" smtClean="0"/>
              <a:t>19-08-2021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63B8AC2-B2B0-E844-86FE-418A5AD1AA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88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2B9D518-F9D0-8D43-8D20-A0EEEC772D87}" type="datetimeFigureOut">
              <a:rPr lang="da-DK" smtClean="0"/>
              <a:t>19-08-2021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67FDFD5-146F-A142-A717-755665ED8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717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8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261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, 2</a:t>
            </a:r>
          </a:p>
          <a:p>
            <a:r>
              <a:rPr lang="da-DK" dirty="0"/>
              <a:t>FA-, Brabrand </a:t>
            </a:r>
          </a:p>
        </p:txBody>
      </p:sp>
    </p:spTree>
    <p:extLst>
      <p:ext uri="{BB962C8B-B14F-4D97-AF65-F5344CB8AC3E}">
        <p14:creationId xmlns:p14="http://schemas.microsoft.com/office/powerpoint/2010/main" val="292357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402-23D7-CE47-9C2D-DDC494B973A9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0E2-FE88-2141-8B18-53B054F6CDCC}" type="datetime1">
              <a:rPr lang="da-DK" smtClean="0"/>
              <a:t>19-08-2021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19BD-8081-0B4E-811E-B12332A02FCE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62C1-F6D1-C34B-99C1-E1FDF1CF0715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C9F-ADDC-934B-9DB5-BDF22B48105D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fo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68B9-3210-7849-AE68-CB5B310C4839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CC7-3D82-5E47-837E-26CC30FC9ECE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E25B-E688-114A-A2FF-EF20576B43E8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5F32-0367-C24C-9193-A3044A2A38B9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E849-44AB-214F-993B-B6613936C851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AF50-CB02-4D49-ADA9-AACF8F93EA0B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84-084C-2E46-A222-8C936ACFDEEC}" type="datetime1">
              <a:rPr lang="da-DK" smtClean="0"/>
              <a:t>19-08-2021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F74-967E-2548-9FB3-EF507C7BFA73}" type="datetime1">
              <a:rPr lang="da-DK" smtClean="0"/>
              <a:t>19-08-2021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6833-DDD0-E948-880F-16D0DA0D0B42}" type="datetime1">
              <a:rPr lang="da-DK" smtClean="0"/>
              <a:t>19-08-2021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E0A7-B6D7-784D-AFDF-3D34944416D8}" type="datetime1">
              <a:rPr lang="da-DK" smtClean="0"/>
              <a:t>19-08-2021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7BE2-DEDB-2A45-8135-7919E43411D1}" type="datetime1">
              <a:rPr lang="da-DK" smtClean="0"/>
              <a:t>19-08-2021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6806-BD48-E249-AACF-800785DAF024}" type="datetime1">
              <a:rPr lang="da-DK" smtClean="0"/>
              <a:t>19-08-2021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52E251-8FA0-9646-8171-F15D450A4470}" type="datetime1">
              <a:rPr lang="da-DK" smtClean="0"/>
              <a:t>19-08-2021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1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fm@uni-el.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100" y="556591"/>
            <a:ext cx="9537700" cy="173934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a-DK" dirty="0"/>
              <a:t>Bestyrelsesmøde</a:t>
            </a:r>
            <a:br>
              <a:rPr lang="da-DK" dirty="0"/>
            </a:br>
            <a:r>
              <a:rPr lang="da-DK" dirty="0"/>
              <a:t>19. august 2021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1655762"/>
          </a:xfrm>
        </p:spPr>
        <p:txBody>
          <a:bodyPr/>
          <a:lstStyle/>
          <a:p>
            <a:r>
              <a:rPr lang="da-D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Hotel Knudsens Gaard</a:t>
            </a:r>
            <a:endParaRPr lang="da-DK" dirty="0"/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48" y="5346700"/>
            <a:ext cx="2879003" cy="11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ACC0-28BF-4B72-8EF7-C4B9FBCE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865875-F289-4BA3-B14F-6123C287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5A3A7F9-3485-426F-ACDA-DB973E99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94" y="1595438"/>
            <a:ext cx="629199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4841" y="-176849"/>
            <a:ext cx="10018713" cy="1752599"/>
          </a:xfrm>
        </p:spPr>
        <p:txBody>
          <a:bodyPr/>
          <a:lstStyle/>
          <a:p>
            <a:r>
              <a:rPr lang="da-DK" b="1" dirty="0"/>
              <a:t>4. Medlemssituationen</a:t>
            </a:r>
            <a:br>
              <a:rPr lang="da-DK" b="1" dirty="0"/>
            </a:br>
            <a:r>
              <a:rPr lang="da-DK" sz="1500" b="1" i="1" dirty="0"/>
              <a:t>pr. 1. januar 2021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84841" y="1115292"/>
            <a:ext cx="11110191" cy="54859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Opsagt medlemskab, med virkning 1. januar 2021</a:t>
            </a:r>
          </a:p>
          <a:p>
            <a:pPr lvl="1"/>
            <a:r>
              <a:rPr lang="en-US" dirty="0"/>
              <a:t>TRICON + banner, med I 2020</a:t>
            </a:r>
          </a:p>
          <a:p>
            <a:pPr lvl="1"/>
            <a:r>
              <a:rPr lang="en-US" dirty="0"/>
              <a:t>ROXTEC + banner, med I 2020</a:t>
            </a:r>
          </a:p>
          <a:p>
            <a:pPr lvl="1"/>
            <a:r>
              <a:rPr lang="da-DK" dirty="0"/>
              <a:t>ISOFLEX, med i 2020</a:t>
            </a:r>
          </a:p>
          <a:p>
            <a:pPr lvl="1"/>
            <a:r>
              <a:rPr lang="da-DK" dirty="0"/>
              <a:t>Kraus &amp; </a:t>
            </a:r>
            <a:r>
              <a:rPr lang="da-DK" dirty="0" err="1"/>
              <a:t>Naimer</a:t>
            </a:r>
            <a:r>
              <a:rPr lang="da-DK" dirty="0"/>
              <a:t>, med i 2020</a:t>
            </a:r>
          </a:p>
          <a:p>
            <a:pPr marL="285750" lvl="1"/>
            <a:r>
              <a:rPr lang="da-DK" sz="2400" dirty="0"/>
              <a:t>Opsagt medlemskab, med virkning 1. januar 2022</a:t>
            </a:r>
          </a:p>
          <a:p>
            <a:pPr marL="742950" lvl="2"/>
            <a:r>
              <a:rPr lang="da-DK" sz="2200" dirty="0"/>
              <a:t>AE Partner</a:t>
            </a:r>
            <a:endParaRPr lang="da-DK" dirty="0"/>
          </a:p>
          <a:p>
            <a:r>
              <a:rPr lang="da-DK" dirty="0"/>
              <a:t>Eeghold &amp; Automatik Syd, samlet i ét kontingent, virkning 1. januar 2021</a:t>
            </a:r>
          </a:p>
          <a:p>
            <a:r>
              <a:rPr lang="da-DK" dirty="0"/>
              <a:t>Pr. 1 januar 2021 ser medlemssituationen således ud:</a:t>
            </a:r>
          </a:p>
          <a:p>
            <a:pPr lvl="1"/>
            <a:r>
              <a:rPr lang="da-DK" dirty="0"/>
              <a:t>Primære medlemmer:	26 </a:t>
            </a:r>
            <a:r>
              <a:rPr lang="da-DK" i="1" dirty="0"/>
              <a:t>(21) (Løgstrup, Eaton, </a:t>
            </a:r>
            <a:r>
              <a:rPr lang="da-DK" i="1" dirty="0" err="1"/>
              <a:t>Rittal</a:t>
            </a:r>
            <a:r>
              <a:rPr lang="da-DK" i="1" dirty="0"/>
              <a:t> &amp; </a:t>
            </a:r>
            <a:r>
              <a:rPr lang="da-DK" i="1" dirty="0" err="1"/>
              <a:t>Cubic</a:t>
            </a:r>
            <a:r>
              <a:rPr lang="da-DK" i="1" dirty="0"/>
              <a:t>)</a:t>
            </a:r>
          </a:p>
          <a:p>
            <a:pPr lvl="1"/>
            <a:r>
              <a:rPr lang="da-DK" dirty="0"/>
              <a:t>Associerede medlemmer:	28  </a:t>
            </a:r>
            <a:r>
              <a:rPr lang="da-DK" i="1" dirty="0"/>
              <a:t>(32) (Løgstrup, Eaton, </a:t>
            </a:r>
            <a:r>
              <a:rPr lang="da-DK" i="1" dirty="0" err="1"/>
              <a:t>Rittal</a:t>
            </a:r>
            <a:r>
              <a:rPr lang="da-DK" i="1" dirty="0"/>
              <a:t> &amp; </a:t>
            </a:r>
            <a:r>
              <a:rPr lang="da-DK" i="1" dirty="0" err="1"/>
              <a:t>Cubic</a:t>
            </a:r>
            <a:r>
              <a:rPr lang="da-DK" i="1" dirty="0"/>
              <a:t>)</a:t>
            </a:r>
          </a:p>
          <a:p>
            <a:pPr lvl="1"/>
            <a:r>
              <a:rPr lang="da-DK" dirty="0"/>
              <a:t>Rådgivere			  2</a:t>
            </a:r>
          </a:p>
          <a:p>
            <a:r>
              <a:rPr lang="da-DK" dirty="0"/>
              <a:t>Bannerreklamer 18 stk. </a:t>
            </a:r>
          </a:p>
          <a:p>
            <a:r>
              <a:rPr lang="da-DK" dirty="0"/>
              <a:t>Nye medlemmer i 2021:</a:t>
            </a:r>
          </a:p>
          <a:p>
            <a:pPr lvl="1"/>
            <a:r>
              <a:rPr lang="da-DK" dirty="0"/>
              <a:t>Primære medlemmer:</a:t>
            </a:r>
          </a:p>
          <a:p>
            <a:pPr lvl="2"/>
            <a:r>
              <a:rPr lang="da-DK" dirty="0"/>
              <a:t>CS Electric</a:t>
            </a:r>
          </a:p>
          <a:p>
            <a:pPr lvl="1"/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78297" y="0"/>
            <a:ext cx="11436626" cy="746194"/>
          </a:xfrm>
        </p:spPr>
        <p:txBody>
          <a:bodyPr>
            <a:normAutofit/>
          </a:bodyPr>
          <a:lstStyle/>
          <a:p>
            <a:r>
              <a:rPr lang="da-DK" sz="4000" b="1" dirty="0"/>
              <a:t>4. Liste over mulige medlemsemner 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D57D9BEA-0665-4992-9D80-BA77822B0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450" y="735570"/>
            <a:ext cx="7768104" cy="611180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AD Control i Slagelse, Helle Olsen er kontaktet flere gange har ikke hørt tilbage. 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TOFT Automation, har set på vores hjemmeside. Henrik Toft Sørensen. Spentrup.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Damsgaard Automatik A/S, Jacob </a:t>
            </a:r>
            <a:r>
              <a:rPr lang="da-DK" sz="800" dirty="0" err="1"/>
              <a:t>Rosdam</a:t>
            </a:r>
            <a:r>
              <a:rPr lang="da-DK" sz="800" dirty="0"/>
              <a:t>, 2119 4486?,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strike="sngStrike" dirty="0" err="1"/>
              <a:t>Chemo</a:t>
            </a:r>
            <a:r>
              <a:rPr lang="da-DK" sz="800" strike="sngStrike" dirty="0"/>
              <a:t> Electric, Heidi Bue Mortensen, 3677 3044? Associeret. Johnny </a:t>
            </a:r>
            <a:r>
              <a:rPr lang="da-DK" sz="800" strike="sngStrike" dirty="0" err="1"/>
              <a:t>Marchmann</a:t>
            </a:r>
            <a:r>
              <a:rPr lang="da-DK" sz="800" strike="sngStrike" dirty="0"/>
              <a:t> direktør. OK </a:t>
            </a:r>
            <a:r>
              <a:rPr lang="da-DK" sz="800" dirty="0"/>
              <a:t> Ændret navn til </a:t>
            </a:r>
            <a:r>
              <a:rPr lang="da-DK" sz="800" dirty="0" err="1"/>
              <a:t>Eltek</a:t>
            </a:r>
            <a:r>
              <a:rPr lang="da-DK" sz="800" dirty="0"/>
              <a:t> solutions feb. 2021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JCJ </a:t>
            </a:r>
            <a:r>
              <a:rPr lang="da-DK" sz="800" dirty="0" err="1"/>
              <a:t>Elektro</a:t>
            </a:r>
            <a:r>
              <a:rPr lang="da-DK" sz="800" dirty="0"/>
              <a:t>, Gjerlev, Hovednummer: 8647 4331, vent et år fra 1. januar 2019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HOLTEC A/S, OK Søren Jensen, Har aftalt at vi mødes, på den anden side af Corona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Scanteknik</a:t>
            </a:r>
            <a:r>
              <a:rPr lang="da-DK" sz="800" dirty="0"/>
              <a:t>, Odense OK marinetavler,  Flemming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MA-Automatic, Mariager, 9854 1188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Uni-El  har talt med Morten Frank Mogensen, </a:t>
            </a:r>
            <a:r>
              <a:rPr lang="nb-NO" sz="800" b="1" dirty="0"/>
              <a:t>Mobil</a:t>
            </a:r>
            <a:r>
              <a:rPr lang="nb-NO" sz="800" dirty="0"/>
              <a:t>: +45 25 10 21 26 </a:t>
            </a:r>
            <a:r>
              <a:rPr lang="nb-NO" sz="800" b="1" dirty="0"/>
              <a:t>Email</a:t>
            </a:r>
            <a:r>
              <a:rPr lang="nb-NO" sz="800" dirty="0"/>
              <a:t>: </a:t>
            </a:r>
            <a:r>
              <a:rPr lang="nb-NO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mfm@uni-el.dk</a:t>
            </a:r>
            <a:r>
              <a:rPr lang="nb-NO" sz="800" dirty="0"/>
              <a:t> OK, er i dialog</a:t>
            </a: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AB-</a:t>
            </a:r>
            <a:r>
              <a:rPr lang="da-DK" sz="800" dirty="0" err="1"/>
              <a:t>Elco</a:t>
            </a:r>
            <a:r>
              <a:rPr lang="da-DK" sz="800" dirty="0"/>
              <a:t> i Ringsted Tomas Kudsk er kontaktet, ikke interesseret lige nu. Måske kontakter hans kompagnion. De er anbefalet af Flemming Hansen F.J.H..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Fujas</a:t>
            </a:r>
            <a:r>
              <a:rPr lang="da-DK" sz="800" dirty="0"/>
              <a:t>, Odense, Nej, leverer primært ud af DK. Asger Hansen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Damgaard Automatik, Pandrup (ELDON) </a:t>
            </a:r>
            <a:r>
              <a:rPr lang="da-DK" sz="800" dirty="0" err="1"/>
              <a:t>lead</a:t>
            </a:r>
            <a:r>
              <a:rPr lang="da-DK" sz="800" dirty="0"/>
              <a:t> 29. okt. 2019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AB </a:t>
            </a:r>
            <a:r>
              <a:rPr lang="da-DK" sz="800" dirty="0" err="1"/>
              <a:t>Inventech</a:t>
            </a:r>
            <a:r>
              <a:rPr lang="da-DK" sz="800" dirty="0"/>
              <a:t> A/S, Ikast (ELDON), </a:t>
            </a:r>
            <a:r>
              <a:rPr lang="da-DK" sz="800" dirty="0" err="1"/>
              <a:t>lead</a:t>
            </a:r>
            <a:r>
              <a:rPr lang="da-DK" sz="800" dirty="0"/>
              <a:t> 29. okt. 2019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TLA-Teknik , Sneholmgårdsvej 16, 4690 Haslev,  Torben, 2811 9034 (Stephen Høj, feb. 2020)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Retec</a:t>
            </a:r>
            <a:r>
              <a:rPr lang="da-DK" sz="800" dirty="0"/>
              <a:t>, </a:t>
            </a:r>
            <a:r>
              <a:rPr lang="da-DK" sz="800" dirty="0" err="1"/>
              <a:t>Fjordagervej</a:t>
            </a:r>
            <a:r>
              <a:rPr lang="da-DK" sz="800" dirty="0"/>
              <a:t> 38, 6100 Haderslev, </a:t>
            </a:r>
            <a:r>
              <a:rPr lang="da-DK" sz="800" dirty="0" err="1"/>
              <a:t>Fjordagervej</a:t>
            </a:r>
            <a:r>
              <a:rPr lang="da-DK" sz="800" dirty="0"/>
              <a:t> 38, 6100 Haderslev (Stephen Høj jan. 2020)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X-EL Tavler ApS ny april 2021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algn="l"/>
            <a:endParaRPr lang="da-DK" sz="800" b="1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b="1" dirty="0"/>
              <a:t>Emner der har været behandlet med ikke pt er potentielle: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strike="sngStrike" dirty="0" err="1"/>
              <a:t>Contech</a:t>
            </a:r>
            <a:r>
              <a:rPr lang="da-DK" sz="800" strike="sngStrike" dirty="0"/>
              <a:t> i Nykøbing Falster Lars Villander2715 4972, vender tilbage når de føler de har tid til at blive medlem. OK </a:t>
            </a:r>
            <a:r>
              <a:rPr lang="da-DK" sz="800" dirty="0"/>
              <a:t>konkurs </a:t>
            </a:r>
            <a:r>
              <a:rPr lang="da-DK" sz="800" dirty="0" err="1"/>
              <a:t>feb</a:t>
            </a:r>
            <a:r>
              <a:rPr lang="da-DK" sz="800" dirty="0"/>
              <a:t> 2021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Picca</a:t>
            </a:r>
            <a:r>
              <a:rPr lang="da-DK" sz="800" dirty="0"/>
              <a:t> Automation er blevet kontaktet, men svarer ikke. Kan ikke komme igennem.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b="1" dirty="0"/>
              <a:t>Potentielle Associerede medlemmer: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ELFAC, Lars Andersen 2222 3311?, Associeret,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Dan </a:t>
            </a:r>
            <a:r>
              <a:rPr lang="da-DK" sz="800" dirty="0" err="1"/>
              <a:t>Delektron</a:t>
            </a:r>
            <a:r>
              <a:rPr lang="da-DK" sz="800" dirty="0"/>
              <a:t> har selv spurgt om at blive medlem, og har fået materiale, men de tænker stadig, har lige rykket igen. Afventer Kenn Hansen. </a:t>
            </a:r>
            <a:r>
              <a:rPr lang="da-DK" sz="800" dirty="0" err="1"/>
              <a:t>Ass</a:t>
            </a:r>
            <a:r>
              <a:rPr lang="da-DK" sz="800" dirty="0"/>
              <a:t>. Medlem OK</a:t>
            </a:r>
            <a:endParaRPr lang="da-DK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Techcare</a:t>
            </a:r>
            <a:r>
              <a:rPr lang="da-DK" sz="800" dirty="0"/>
              <a:t> </a:t>
            </a:r>
            <a:r>
              <a:rPr lang="da-DK" sz="800" dirty="0" err="1"/>
              <a:t>Aps</a:t>
            </a:r>
            <a:r>
              <a:rPr lang="da-DK" sz="800" dirty="0"/>
              <a:t>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Electricon</a:t>
            </a:r>
            <a:r>
              <a:rPr lang="da-DK" sz="800" dirty="0"/>
              <a:t> A/S, Ikast,  Kim Bertelsen. OK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endParaRPr lang="da-DK" sz="800" dirty="0"/>
          </a:p>
        </p:txBody>
      </p:sp>
      <p:pic>
        <p:nvPicPr>
          <p:cNvPr id="7" name="Pladsholder til indho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A742D3F-9CFB-4826-B41A-9313E2AA968B}"/>
              </a:ext>
            </a:extLst>
          </p:cNvPr>
          <p:cNvSpPr txBox="1"/>
          <p:nvPr/>
        </p:nvSpPr>
        <p:spPr>
          <a:xfrm>
            <a:off x="9475631" y="1573191"/>
            <a:ext cx="23974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FA-EL, Spentrup, Frank Andersen, 29 623 123 Nej, elinstallatør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PRONOR, Brabrand, hovednummer: 7015 3500,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TI Automation, Videbæk, hovednummer: 9719 4466,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CC Teknik, Ringe, Christian </a:t>
            </a:r>
            <a:r>
              <a:rPr kumimoji="0" lang="da-DK" sz="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Hj</a:t>
            </a: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Kold, 4078 2407, Nej, 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 Electric, Arne Holm, 2962 2610? Nej primært 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KK, parker 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800" dirty="0">
                <a:solidFill>
                  <a:prstClr val="black"/>
                </a:solidFill>
                <a:latin typeface="Corbel" panose="020B0503020204020204"/>
              </a:rPr>
              <a:t>ELCON, Nej, de har ikke eget CVR nr. i tavleproduktionen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Bipa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Odense, Torben Banke, 2925 8673 Nej 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Mita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Teknik, parkeres indtil videre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1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12FAC-79CE-4F50-B4E2-F4E8761C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90" y="0"/>
            <a:ext cx="10018713" cy="1752599"/>
          </a:xfrm>
        </p:spPr>
        <p:txBody>
          <a:bodyPr/>
          <a:lstStyle/>
          <a:p>
            <a:r>
              <a:rPr lang="da-DK" b="1" dirty="0"/>
              <a:t>Medlemskab skoler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4095F5-D742-4102-BACC-20BC66B3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710" y="1993777"/>
            <a:ext cx="10018713" cy="3124201"/>
          </a:xfrm>
        </p:spPr>
        <p:txBody>
          <a:bodyPr/>
          <a:lstStyle/>
          <a:p>
            <a:r>
              <a:rPr lang="da-DK" dirty="0"/>
              <a:t>Installatørskolen i Vejle</a:t>
            </a:r>
          </a:p>
          <a:p>
            <a:r>
              <a:rPr lang="da-DK" dirty="0"/>
              <a:t>Maskinmesterskolen i Aarhus</a:t>
            </a:r>
          </a:p>
          <a:p>
            <a:endParaRPr lang="da-DK" dirty="0"/>
          </a:p>
          <a:p>
            <a:r>
              <a:rPr lang="da-DK" i="1" dirty="0"/>
              <a:t>Hvad må de deltage i?</a:t>
            </a:r>
          </a:p>
        </p:txBody>
      </p:sp>
    </p:spTree>
    <p:extLst>
      <p:ext uri="{BB962C8B-B14F-4D97-AF65-F5344CB8AC3E}">
        <p14:creationId xmlns:p14="http://schemas.microsoft.com/office/powerpoint/2010/main" val="3884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8E860-F8F3-4F43-A280-8E2D385A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166" y="-370643"/>
            <a:ext cx="10018713" cy="1752599"/>
          </a:xfrm>
        </p:spPr>
        <p:txBody>
          <a:bodyPr/>
          <a:lstStyle/>
          <a:p>
            <a:r>
              <a:rPr lang="da-DK" b="1" dirty="0"/>
              <a:t>5. Rådgivningsseminar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A8F4B3-5612-4DD5-8395-C294EA02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166" y="2125461"/>
            <a:ext cx="10018713" cy="3124201"/>
          </a:xfrm>
        </p:spPr>
        <p:txBody>
          <a:bodyPr/>
          <a:lstStyle/>
          <a:p>
            <a:pPr lvl="1"/>
            <a:r>
              <a:rPr lang="da-DK" dirty="0"/>
              <a:t>Sikkerhedsstyrelsen, oplæg, samt tolkning af bekendtgørelse og standard 60364</a:t>
            </a:r>
          </a:p>
          <a:p>
            <a:pPr lvl="1"/>
            <a:r>
              <a:rPr lang="da-DK" dirty="0"/>
              <a:t>Præsentation af udarbejdede vejledninger ”Bedre Eltavler”</a:t>
            </a:r>
          </a:p>
          <a:p>
            <a:pPr lvl="1"/>
            <a:r>
              <a:rPr lang="da-DK" dirty="0"/>
              <a:t>Præsentation af nye BPS skemaer, evt. v./Spangenberg &amp; Madsen</a:t>
            </a:r>
          </a:p>
          <a:p>
            <a:pPr lvl="1"/>
            <a:r>
              <a:rPr lang="da-DK" dirty="0"/>
              <a:t>Forhåbentligt præsentation af grønt bæredygtigt katalog over eltavler</a:t>
            </a:r>
          </a:p>
          <a:p>
            <a:pPr lvl="1"/>
            <a:r>
              <a:rPr lang="da-DK" dirty="0"/>
              <a:t>Måske medlemmer, der har stande der relaterer til de emner, som præsenteres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1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77CFE-2E20-43EE-928E-C9276A62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da-DK" b="1" dirty="0"/>
              <a:t>6. Orientering fra direktøren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DF68FA-FAD7-4B93-9021-8B738971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976" y="1575045"/>
            <a:ext cx="10787589" cy="5203056"/>
          </a:xfrm>
        </p:spPr>
        <p:txBody>
          <a:bodyPr>
            <a:normAutofit fontScale="32500" lnSpcReduction="20000"/>
          </a:bodyPr>
          <a:lstStyle/>
          <a:p>
            <a:pPr marL="285750" lvl="1"/>
            <a:endParaRPr lang="da-DK" sz="4000" dirty="0"/>
          </a:p>
          <a:p>
            <a:pPr marL="285750" lvl="1"/>
            <a:r>
              <a:rPr lang="da-DK" sz="4000" dirty="0" err="1"/>
              <a:t>Arbejsgruppen</a:t>
            </a:r>
            <a:r>
              <a:rPr lang="da-DK" sz="4000" dirty="0"/>
              <a:t> ”Bedre Eltavler”</a:t>
            </a:r>
          </a:p>
          <a:p>
            <a:pPr marL="742950" lvl="2"/>
            <a:r>
              <a:rPr lang="da-DK" sz="4000" dirty="0"/>
              <a:t>Elbiler, </a:t>
            </a:r>
            <a:r>
              <a:rPr lang="da-DK" sz="4000" dirty="0" err="1"/>
              <a:t>Sik</a:t>
            </a:r>
            <a:r>
              <a:rPr lang="da-DK" sz="4000" dirty="0"/>
              <a:t>, vil prøve om de kan få </a:t>
            </a:r>
            <a:r>
              <a:rPr lang="da-DK" sz="4000" dirty="0" err="1"/>
              <a:t>Tekniq</a:t>
            </a:r>
            <a:r>
              <a:rPr lang="da-DK" sz="4000" dirty="0"/>
              <a:t> Arbejdsgiverne til at lave en film omkring eltavlers rolle ved </a:t>
            </a:r>
            <a:r>
              <a:rPr lang="da-DK" sz="4000" dirty="0" err="1"/>
              <a:t>ladestandere</a:t>
            </a:r>
            <a:r>
              <a:rPr lang="da-DK" sz="4000" dirty="0"/>
              <a:t>, samt hvad vi gør for at informere slutkunden</a:t>
            </a:r>
          </a:p>
          <a:p>
            <a:pPr marL="742950" lvl="2"/>
            <a:r>
              <a:rPr lang="da-DK" sz="40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Udvidelse og ændringer af eksisterende lavspændingstavler, forventes færdig i 4. kvartal 2021</a:t>
            </a:r>
            <a:endParaRPr lang="da-DK" sz="4000" dirty="0"/>
          </a:p>
          <a:p>
            <a:pPr marL="742950" lvl="2"/>
            <a:r>
              <a:rPr lang="da-DK" sz="4000" dirty="0"/>
              <a:t>Maskintavler</a:t>
            </a:r>
          </a:p>
          <a:p>
            <a:pPr marL="285750" lvl="1"/>
            <a:r>
              <a:rPr lang="da-DK" sz="4000" dirty="0"/>
              <a:t>Uddannelse</a:t>
            </a:r>
          </a:p>
          <a:p>
            <a:pPr marL="800100" lvl="2" indent="-342900"/>
            <a:r>
              <a:rPr lang="da-DK" sz="4000" dirty="0"/>
              <a:t>AMU, for ikke faglært personale, opstart 6. september 2021, se efterfølg. Slide</a:t>
            </a:r>
          </a:p>
          <a:p>
            <a:pPr marL="800100" lvl="2" indent="-342900"/>
            <a:r>
              <a:rPr lang="da-DK" sz="4000" dirty="0"/>
              <a:t>Ny Automatikmontør uddannelse, flyttet til opstart i 2022. Eller ??</a:t>
            </a:r>
          </a:p>
          <a:p>
            <a:pPr marL="285750" lvl="1"/>
            <a:r>
              <a:rPr lang="da-DK" sz="4000" dirty="0"/>
              <a:t>Studietur i 2022, Hager Alsace, forventes sidst i september/start oktober</a:t>
            </a:r>
          </a:p>
          <a:p>
            <a:pPr marL="742950" lvl="2"/>
            <a:r>
              <a:rPr lang="da-DK" sz="3800" dirty="0"/>
              <a:t>Beskatning?</a:t>
            </a:r>
          </a:p>
          <a:p>
            <a:pPr marL="285750" lvl="1"/>
            <a:r>
              <a:rPr lang="da-DK" sz="4000" dirty="0"/>
              <a:t>Redigering af PBS skema</a:t>
            </a:r>
          </a:p>
          <a:p>
            <a:pPr marL="742950" lvl="2"/>
            <a:r>
              <a:rPr lang="da-DK" sz="4000" dirty="0"/>
              <a:t>Nye skemaer</a:t>
            </a:r>
          </a:p>
          <a:p>
            <a:pPr marL="742950" lvl="2"/>
            <a:r>
              <a:rPr lang="da-DK" sz="4000" dirty="0"/>
              <a:t>Flere skemaer</a:t>
            </a:r>
          </a:p>
          <a:p>
            <a:pPr marL="742950" lvl="2"/>
            <a:r>
              <a:rPr lang="da-DK" sz="4000" dirty="0"/>
              <a:t>Vejledninger</a:t>
            </a:r>
          </a:p>
          <a:p>
            <a:pPr marL="742950" lvl="2"/>
            <a:r>
              <a:rPr lang="da-DK" sz="4000" dirty="0"/>
              <a:t>Bliver også udført i Excel</a:t>
            </a:r>
          </a:p>
          <a:p>
            <a:pPr marL="285750" lvl="1"/>
            <a:r>
              <a:rPr lang="da-DK" sz="4000" dirty="0"/>
              <a:t>Spare katalog – Vi bidrager til bæredygtighed. Vi tilbyder at du kan få optimeret din eltavle.</a:t>
            </a:r>
          </a:p>
          <a:p>
            <a:pPr marL="742950" lvl="2"/>
            <a:r>
              <a:rPr lang="da-DK" sz="3800" dirty="0"/>
              <a:t>Maskinmesterskolen i Aarhus</a:t>
            </a:r>
          </a:p>
          <a:p>
            <a:pPr marL="285750" lvl="1"/>
            <a:r>
              <a:rPr lang="da-DK" sz="4000" dirty="0"/>
              <a:t>Kursus: UL standarden</a:t>
            </a:r>
          </a:p>
          <a:p>
            <a:pPr marL="285750" lvl="1"/>
            <a:endParaRPr lang="da-DK" sz="4000" dirty="0"/>
          </a:p>
          <a:p>
            <a:pPr marL="742950" lvl="2"/>
            <a:endParaRPr lang="da-DK" sz="2200" dirty="0"/>
          </a:p>
        </p:txBody>
      </p:sp>
      <p:pic>
        <p:nvPicPr>
          <p:cNvPr id="4" name="Pladsholder til indhold 6">
            <a:extLst>
              <a:ext uri="{FF2B5EF4-FFF2-40B4-BE49-F238E27FC236}">
                <a16:creationId xmlns:a16="http://schemas.microsoft.com/office/drawing/2014/main" id="{A722EEF0-5CA2-4BF2-B009-35FFBF23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A3DB8-437C-4E08-9EF1-21CA6F50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3ACB30-91D9-4C15-BED6-97D918EF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elektronik&#10;&#10;Automatisk genereret beskrivelse">
            <a:extLst>
              <a:ext uri="{FF2B5EF4-FFF2-40B4-BE49-F238E27FC236}">
                <a16:creationId xmlns:a16="http://schemas.microsoft.com/office/drawing/2014/main" id="{5D47AF9C-97F4-48B8-922E-768F5A86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69166" cy="3764621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95B8E1C-F3C3-4B8B-9D2A-3221E5F2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16" y="2752725"/>
            <a:ext cx="3633929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74DE-CF9C-4729-BDB2-65A6AFA1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0220B9-043C-4224-AB95-805E2B18E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830A544-80BF-487D-BC2D-BFEBD9FD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77"/>
            <a:ext cx="12192000" cy="67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0F2BC-1D11-45DA-B215-43F10BFA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0A356A-7FB0-4A83-9EC5-21D369FA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41C906F-8F57-4DA3-B28C-4C92264C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79" y="0"/>
            <a:ext cx="10746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8CC47-6EFF-4176-88E3-53AB5D9C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5AF15B-5CDA-4ECE-A563-C4BF02F81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69F6B8B-D7F9-415C-8B5E-564E2249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596"/>
            <a:ext cx="12192000" cy="60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611" y="0"/>
            <a:ext cx="10018713" cy="1003300"/>
          </a:xfrm>
        </p:spPr>
        <p:txBody>
          <a:bodyPr/>
          <a:lstStyle/>
          <a:p>
            <a:r>
              <a:rPr lang="da-DK" b="1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03056" y="0"/>
            <a:ext cx="7647708" cy="753687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Godkendelse af referat fra sidste møde 21. april 2021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080"/>
              </a:lnSpc>
              <a:buFont typeface="+mj-lt"/>
              <a:buAutoNum type="alpha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Underskrift af referater fra afholdte bestyrelsesmøder i Coronaperioden.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Økonomi efter 2. kvartal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Efterårsmødet 2021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080"/>
              </a:lnSpc>
              <a:buFont typeface="+mj-lt"/>
              <a:buAutoNum type="alpha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Gennemgang af program 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Medlemssituationen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Rådgiverseminar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Nyt fra direktøren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080"/>
              </a:lnSpc>
              <a:buFont typeface="+mj-lt"/>
              <a:buAutoNum type="alpha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”Bedre eltavler”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080"/>
              </a:lnSpc>
              <a:buFont typeface="+mj-lt"/>
              <a:buAutoNum type="romanLcPeriod"/>
            </a:pPr>
            <a:r>
              <a:rPr lang="da-DK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 folder Elbiler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080"/>
              </a:lnSpc>
              <a:buFont typeface="+mj-lt"/>
              <a:buAutoNum type="romanLcPeriod"/>
            </a:pPr>
            <a:r>
              <a:rPr lang="da-DK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Udvidelse og ændringer af eksisterende lavspændingstavler</a:t>
            </a: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080"/>
              </a:lnSpc>
              <a:buFont typeface="+mj-lt"/>
              <a:buAutoNum type="alpha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Uddannelse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080"/>
              </a:lnSpc>
              <a:buFont typeface="+mj-lt"/>
              <a:buAutoNum type="roman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Automatikmontør med skoling i eltavler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080"/>
              </a:lnSpc>
              <a:buFont typeface="+mj-lt"/>
              <a:buAutoNum type="roman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”Opkvalificeringskursus” SDE Vejle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Opstart 6. september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hjemmeside, blivtavlebygger.dk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080"/>
              </a:lnSpc>
              <a:buFont typeface="+mj-lt"/>
              <a:buAutoNum type="alphaLcPeriod"/>
            </a:pPr>
            <a:r>
              <a:rPr lang="da-D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Studietur, drøftelse af beskatningsudfordring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Næste møde torsdag den. 28. oktober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80"/>
              </a:lnSpc>
              <a:buFont typeface="+mj-lt"/>
              <a:buAutoNum type="arabicPeriod"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Eventuelt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24586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2075F91-CF74-4491-8774-6C34C523ABC3}"/>
              </a:ext>
            </a:extLst>
          </p:cNvPr>
          <p:cNvSpPr txBox="1"/>
          <p:nvPr/>
        </p:nvSpPr>
        <p:spPr>
          <a:xfrm>
            <a:off x="4422193" y="1063119"/>
            <a:ext cx="79993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1: Torsdag den 4. februar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200" dirty="0">
              <a:solidFill>
                <a:prstClr val="black"/>
              </a:solidFill>
              <a:latin typeface="Corbel" panose="020B0503020204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2: Onsdag den 21 april OBS ny dato, dagen før??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200" dirty="0">
              <a:solidFill>
                <a:prstClr val="black"/>
              </a:solidFill>
              <a:latin typeface="Corbel" panose="020B0503020204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2: Generalforsamling. Torsdag den 22. april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3: Torsdag den  19. august</a:t>
            </a:r>
            <a:endParaRPr kumimoji="0" lang="da-DK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>
              <a:defRPr/>
            </a:pPr>
            <a:r>
              <a:rPr lang="da-DK" sz="2200" strike="sngStrike" dirty="0">
                <a:solidFill>
                  <a:prstClr val="black"/>
                </a:solidFill>
                <a:latin typeface="Corbel" panose="020B0503020204020204"/>
              </a:rPr>
              <a:t>Studietur Alsace 16-19. september, udsættes til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4: Torsdag den 28. oktober, med overnatning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orbel" panose="020B0503020204020204"/>
              </a:rPr>
              <a:t>Efterårsmøde fredag den 29. oktober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866B066-CEF8-4B9C-ABCC-3B0A803A49E2}"/>
              </a:ext>
            </a:extLst>
          </p:cNvPr>
          <p:cNvSpPr txBox="1">
            <a:spLocks/>
          </p:cNvSpPr>
          <p:nvPr/>
        </p:nvSpPr>
        <p:spPr>
          <a:xfrm>
            <a:off x="-214313" y="-68948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/>
              <a:t>Mødedatoer</a:t>
            </a:r>
            <a:r>
              <a:rPr lang="da-DK" b="1" dirty="0"/>
              <a:t> </a:t>
            </a:r>
            <a:r>
              <a:rPr lang="da-DK" sz="40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077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2546" y="-250927"/>
            <a:ext cx="9144000" cy="1143759"/>
          </a:xfrm>
        </p:spPr>
        <p:txBody>
          <a:bodyPr>
            <a:normAutofit/>
          </a:bodyPr>
          <a:lstStyle/>
          <a:p>
            <a:pPr algn="ctr"/>
            <a:r>
              <a:rPr lang="da-DK" sz="4000" b="1"/>
              <a:t>Eventuelt</a:t>
            </a:r>
            <a:endParaRPr lang="da-DK" sz="4000" b="1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33530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705030C-5F98-408D-B25B-DC0B4E1DA362}"/>
              </a:ext>
            </a:extLst>
          </p:cNvPr>
          <p:cNvSpPr txBox="1">
            <a:spLocks/>
          </p:cNvSpPr>
          <p:nvPr/>
        </p:nvSpPr>
        <p:spPr>
          <a:xfrm>
            <a:off x="3228314" y="1690166"/>
            <a:ext cx="10018713" cy="516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Elektroteknisk forening. RCK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Indkøbe gaver til de der bidrager i vore udvalg</a:t>
            </a:r>
          </a:p>
        </p:txBody>
      </p:sp>
    </p:spTree>
    <p:extLst>
      <p:ext uri="{BB962C8B-B14F-4D97-AF65-F5344CB8AC3E}">
        <p14:creationId xmlns:p14="http://schemas.microsoft.com/office/powerpoint/2010/main" val="4919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9022" y="-556991"/>
            <a:ext cx="10018713" cy="1752599"/>
          </a:xfrm>
        </p:spPr>
        <p:txBody>
          <a:bodyPr/>
          <a:lstStyle/>
          <a:p>
            <a:r>
              <a:rPr lang="da-DK" b="1" dirty="0"/>
              <a:t>Fremlæggelse af regnskab 1. kvartal 2021</a:t>
            </a:r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D348682-EE28-4C42-AB8B-D1F8C16D2C07}"/>
              </a:ext>
            </a:extLst>
          </p:cNvPr>
          <p:cNvSpPr txBox="1"/>
          <p:nvPr/>
        </p:nvSpPr>
        <p:spPr>
          <a:xfrm rot="1000321">
            <a:off x="10734777" y="1696898"/>
            <a:ext cx="13945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Dagsordens</a:t>
            </a:r>
          </a:p>
          <a:p>
            <a:pPr algn="ctr"/>
            <a:r>
              <a:rPr lang="da-DK" b="1" dirty="0"/>
              <a:t>Pkt. 2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459B78B-256D-4E53-B88E-A39C63B6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 descr="Et billede, der indeholder bord&#10;&#10;Automatisk genereret beskrivelse">
            <a:extLst>
              <a:ext uri="{FF2B5EF4-FFF2-40B4-BE49-F238E27FC236}">
                <a16:creationId xmlns:a16="http://schemas.microsoft.com/office/drawing/2014/main" id="{150A6024-D3E2-42B2-AA6A-FC0FE120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69" y="713126"/>
            <a:ext cx="8209190" cy="61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100" y="556591"/>
            <a:ext cx="9537700" cy="173934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dirty="0"/>
              <a:t>3. Efterårsmødet 29. oktober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1655762"/>
          </a:xfrm>
        </p:spPr>
        <p:txBody>
          <a:bodyPr/>
          <a:lstStyle/>
          <a:p>
            <a:r>
              <a:rPr lang="da-DK" dirty="0"/>
              <a:t>Sted: Schneider, Ballerup</a:t>
            </a:r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48" y="5346700"/>
            <a:ext cx="2879003" cy="11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ACC0-28BF-4B72-8EF7-C4B9FBCE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865875-F289-4BA3-B14F-6123C287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634261-DCB2-4512-9FEC-7117D540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0"/>
            <a:ext cx="5707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ACC0-28BF-4B72-8EF7-C4B9FBCE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865875-F289-4BA3-B14F-6123C287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17EA343-0217-4D11-87DB-B9A206A7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0"/>
            <a:ext cx="5966589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ACC0-28BF-4B72-8EF7-C4B9FBCE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865875-F289-4BA3-B14F-6123C287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2A3818A-D1BF-45CF-A8F1-CDCB3EBB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2433"/>
            <a:ext cx="5652516" cy="66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ACC0-28BF-4B72-8EF7-C4B9FBCE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865875-F289-4BA3-B14F-6123C287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661EB7C0-C493-4159-9205-F4460811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51" y="0"/>
            <a:ext cx="5837464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ACC0-28BF-4B72-8EF7-C4B9FBCE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865875-F289-4BA3-B14F-6123C287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3002DB6-B7E3-47F0-8D2C-62AD9C8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0"/>
            <a:ext cx="6127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9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e">
  <a:themeElements>
    <a:clrScheme name="Parallak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38162</TotalTime>
  <Words>1033</Words>
  <Application>Microsoft Office PowerPoint</Application>
  <PresentationFormat>Widescreen</PresentationFormat>
  <Paragraphs>138</Paragraphs>
  <Slides>21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Times</vt:lpstr>
      <vt:lpstr>Times New Roman</vt:lpstr>
      <vt:lpstr>Parallakse</vt:lpstr>
      <vt:lpstr>Bestyrelsesmøde 19. august 2021</vt:lpstr>
      <vt:lpstr>Dagsorden</vt:lpstr>
      <vt:lpstr>Fremlæggelse af regnskab 1. kvartal 2021</vt:lpstr>
      <vt:lpstr>3. Efterårsmødet 29. oktober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4. Medlemssituationen pr. 1. januar 2021</vt:lpstr>
      <vt:lpstr>4. Liste over mulige medlemsemner </vt:lpstr>
      <vt:lpstr>Medlemskab skoler</vt:lpstr>
      <vt:lpstr>5. Rådgivningsseminar</vt:lpstr>
      <vt:lpstr>6. Orientering fra direktøren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Eventuelt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Bestyrelsesmøde 18. januar 2018</dc:title>
  <dc:creator>Microsoft Office-bruger</dc:creator>
  <cp:lastModifiedBy>René  Kjemtrup</cp:lastModifiedBy>
  <cp:revision>166</cp:revision>
  <cp:lastPrinted>2021-01-31T10:42:20Z</cp:lastPrinted>
  <dcterms:created xsi:type="dcterms:W3CDTF">2018-01-10T11:47:00Z</dcterms:created>
  <dcterms:modified xsi:type="dcterms:W3CDTF">2021-08-20T09:23:30Z</dcterms:modified>
</cp:coreProperties>
</file>