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autoCompressPictures="0">
  <p:sldMasterIdLst>
    <p:sldMasterId id="2147483898" r:id="rId1"/>
    <p:sldMasterId id="2147483916" r:id="rId2"/>
  </p:sldMasterIdLst>
  <p:notesMasterIdLst>
    <p:notesMasterId r:id="rId38"/>
  </p:notesMasterIdLst>
  <p:handoutMasterIdLst>
    <p:handoutMasterId r:id="rId39"/>
  </p:handoutMasterIdLst>
  <p:sldIdLst>
    <p:sldId id="256" r:id="rId3"/>
    <p:sldId id="257" r:id="rId4"/>
    <p:sldId id="258" r:id="rId5"/>
    <p:sldId id="362" r:id="rId6"/>
    <p:sldId id="367" r:id="rId7"/>
    <p:sldId id="350" r:id="rId8"/>
    <p:sldId id="351" r:id="rId9"/>
    <p:sldId id="352" r:id="rId10"/>
    <p:sldId id="320" r:id="rId11"/>
    <p:sldId id="363" r:id="rId12"/>
    <p:sldId id="291" r:id="rId13"/>
    <p:sldId id="293" r:id="rId14"/>
    <p:sldId id="303" r:id="rId15"/>
    <p:sldId id="292" r:id="rId16"/>
    <p:sldId id="304" r:id="rId17"/>
    <p:sldId id="322" r:id="rId18"/>
    <p:sldId id="302" r:id="rId19"/>
    <p:sldId id="323" r:id="rId20"/>
    <p:sldId id="354" r:id="rId21"/>
    <p:sldId id="365" r:id="rId22"/>
    <p:sldId id="366" r:id="rId23"/>
    <p:sldId id="317" r:id="rId24"/>
    <p:sldId id="324" r:id="rId25"/>
    <p:sldId id="356" r:id="rId26"/>
    <p:sldId id="359" r:id="rId27"/>
    <p:sldId id="264" r:id="rId28"/>
    <p:sldId id="315" r:id="rId29"/>
    <p:sldId id="358" r:id="rId30"/>
    <p:sldId id="369" r:id="rId31"/>
    <p:sldId id="370" r:id="rId32"/>
    <p:sldId id="308" r:id="rId33"/>
    <p:sldId id="266" r:id="rId34"/>
    <p:sldId id="326" r:id="rId35"/>
    <p:sldId id="341" r:id="rId36"/>
    <p:sldId id="342" r:id="rId37"/>
  </p:sldIdLst>
  <p:sldSz cx="12192000" cy="6858000"/>
  <p:notesSz cx="6888163" cy="100203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bruger" initials="Offic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35131"/>
    <a:srgbClr val="FF5D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B1F9EC-B7D5-4911-B85F-C08C31B4DD0C}" v="68" dt="2021-04-21T07:01:23.562"/>
  </p1510:revLst>
</p1510:revInfo>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3553"/>
  </p:normalViewPr>
  <p:slideViewPr>
    <p:cSldViewPr snapToGrid="0" snapToObjects="1">
      <p:cViewPr varScale="1">
        <p:scale>
          <a:sx n="107" d="100"/>
          <a:sy n="107" d="100"/>
        </p:scale>
        <p:origin x="138" y="234"/>
      </p:cViewPr>
      <p:guideLst/>
    </p:cSldViewPr>
  </p:slideViewPr>
  <p:outlineViewPr>
    <p:cViewPr>
      <p:scale>
        <a:sx n="33" d="100"/>
        <a:sy n="33" d="100"/>
      </p:scale>
      <p:origin x="0" y="-8368"/>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handoutMaster" Target="handoutMasters/handout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microsoft.com/office/2015/10/relationships/revisionInfo" Target="revisionInfo.xml"/><Relationship Id="rId20" Type="http://schemas.openxmlformats.org/officeDocument/2006/relationships/slide" Target="slides/slide18.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né  Kjemtrup" userId="c700ee86-5a15-4763-ab15-e2e1387fc8f5" providerId="ADAL" clId="{9BB1F9EC-B7D5-4911-B85F-C08C31B4DD0C}"/>
    <pc:docChg chg="undo redo custSel addSld delSld modSld sldOrd">
      <pc:chgData name="René  Kjemtrup" userId="c700ee86-5a15-4763-ab15-e2e1387fc8f5" providerId="ADAL" clId="{9BB1F9EC-B7D5-4911-B85F-C08C31B4DD0C}" dt="2021-04-23T07:33:36.583" v="1293" actId="20577"/>
      <pc:docMkLst>
        <pc:docMk/>
      </pc:docMkLst>
      <pc:sldChg chg="modSp mod">
        <pc:chgData name="René  Kjemtrup" userId="c700ee86-5a15-4763-ab15-e2e1387fc8f5" providerId="ADAL" clId="{9BB1F9EC-B7D5-4911-B85F-C08C31B4DD0C}" dt="2021-04-12T04:27:52.528" v="7" actId="20577"/>
        <pc:sldMkLst>
          <pc:docMk/>
          <pc:sldMk cId="595219972" sldId="256"/>
        </pc:sldMkLst>
        <pc:spChg chg="mod">
          <ac:chgData name="René  Kjemtrup" userId="c700ee86-5a15-4763-ab15-e2e1387fc8f5" providerId="ADAL" clId="{9BB1F9EC-B7D5-4911-B85F-C08C31B4DD0C}" dt="2021-04-12T04:27:52.528" v="7" actId="20577"/>
          <ac:spMkLst>
            <pc:docMk/>
            <pc:sldMk cId="595219972" sldId="256"/>
            <ac:spMk id="2" creationId="{00000000-0000-0000-0000-000000000000}"/>
          </ac:spMkLst>
        </pc:spChg>
      </pc:sldChg>
      <pc:sldChg chg="modSp mod">
        <pc:chgData name="René  Kjemtrup" userId="c700ee86-5a15-4763-ab15-e2e1387fc8f5" providerId="ADAL" clId="{9BB1F9EC-B7D5-4911-B85F-C08C31B4DD0C}" dt="2021-04-21T07:02:38.329" v="1199" actId="6549"/>
        <pc:sldMkLst>
          <pc:docMk/>
          <pc:sldMk cId="1252981938" sldId="257"/>
        </pc:sldMkLst>
        <pc:spChg chg="mod">
          <ac:chgData name="René  Kjemtrup" userId="c700ee86-5a15-4763-ab15-e2e1387fc8f5" providerId="ADAL" clId="{9BB1F9EC-B7D5-4911-B85F-C08C31B4DD0C}" dt="2021-04-21T07:02:38.329" v="1199" actId="6549"/>
          <ac:spMkLst>
            <pc:docMk/>
            <pc:sldMk cId="1252981938" sldId="257"/>
            <ac:spMk id="3" creationId="{00000000-0000-0000-0000-000000000000}"/>
          </ac:spMkLst>
        </pc:spChg>
      </pc:sldChg>
      <pc:sldChg chg="addSp delSp modSp add del mod delAnim">
        <pc:chgData name="René  Kjemtrup" userId="c700ee86-5a15-4763-ab15-e2e1387fc8f5" providerId="ADAL" clId="{9BB1F9EC-B7D5-4911-B85F-C08C31B4DD0C}" dt="2021-04-20T08:29:53.176" v="623" actId="20577"/>
        <pc:sldMkLst>
          <pc:docMk/>
          <pc:sldMk cId="346602047" sldId="258"/>
        </pc:sldMkLst>
        <pc:spChg chg="mod">
          <ac:chgData name="René  Kjemtrup" userId="c700ee86-5a15-4763-ab15-e2e1387fc8f5" providerId="ADAL" clId="{9BB1F9EC-B7D5-4911-B85F-C08C31B4DD0C}" dt="2021-04-20T08:29:53.176" v="623" actId="20577"/>
          <ac:spMkLst>
            <pc:docMk/>
            <pc:sldMk cId="346602047" sldId="258"/>
            <ac:spMk id="2" creationId="{00000000-0000-0000-0000-000000000000}"/>
          </ac:spMkLst>
        </pc:spChg>
        <pc:spChg chg="del">
          <ac:chgData name="René  Kjemtrup" userId="c700ee86-5a15-4763-ab15-e2e1387fc8f5" providerId="ADAL" clId="{9BB1F9EC-B7D5-4911-B85F-C08C31B4DD0C}" dt="2021-04-20T08:29:31.386" v="605" actId="22"/>
          <ac:spMkLst>
            <pc:docMk/>
            <pc:sldMk cId="346602047" sldId="258"/>
            <ac:spMk id="16" creationId="{9925B5F4-BC0F-402A-9839-502D00A72419}"/>
          </ac:spMkLst>
        </pc:spChg>
        <pc:picChg chg="del">
          <ac:chgData name="René  Kjemtrup" userId="c700ee86-5a15-4763-ab15-e2e1387fc8f5" providerId="ADAL" clId="{9BB1F9EC-B7D5-4911-B85F-C08C31B4DD0C}" dt="2021-04-20T08:03:54.426" v="597" actId="478"/>
          <ac:picMkLst>
            <pc:docMk/>
            <pc:sldMk cId="346602047" sldId="258"/>
            <ac:picMk id="5" creationId="{087879AD-9720-4814-B4B8-B11F6EA8E2CC}"/>
          </ac:picMkLst>
        </pc:picChg>
        <pc:picChg chg="add del mod">
          <ac:chgData name="René  Kjemtrup" userId="c700ee86-5a15-4763-ab15-e2e1387fc8f5" providerId="ADAL" clId="{9BB1F9EC-B7D5-4911-B85F-C08C31B4DD0C}" dt="2021-04-20T08:04:43.228" v="602" actId="478"/>
          <ac:picMkLst>
            <pc:docMk/>
            <pc:sldMk cId="346602047" sldId="258"/>
            <ac:picMk id="6" creationId="{3013E77E-C912-4737-A846-4493A8A7A7EC}"/>
          </ac:picMkLst>
        </pc:picChg>
        <pc:picChg chg="add mod ord">
          <ac:chgData name="René  Kjemtrup" userId="c700ee86-5a15-4763-ab15-e2e1387fc8f5" providerId="ADAL" clId="{9BB1F9EC-B7D5-4911-B85F-C08C31B4DD0C}" dt="2021-04-20T08:29:40.069" v="608" actId="1076"/>
          <ac:picMkLst>
            <pc:docMk/>
            <pc:sldMk cId="346602047" sldId="258"/>
            <ac:picMk id="8" creationId="{27F1C50D-8C33-42C2-A91D-1004C611B3A7}"/>
          </ac:picMkLst>
        </pc:picChg>
      </pc:sldChg>
      <pc:sldChg chg="modSp mod">
        <pc:chgData name="René  Kjemtrup" userId="c700ee86-5a15-4763-ab15-e2e1387fc8f5" providerId="ADAL" clId="{9BB1F9EC-B7D5-4911-B85F-C08C31B4DD0C}" dt="2021-04-21T06:57:32.825" v="1118" actId="20577"/>
        <pc:sldMkLst>
          <pc:docMk/>
          <pc:sldMk cId="2054933981" sldId="264"/>
        </pc:sldMkLst>
        <pc:spChg chg="mod">
          <ac:chgData name="René  Kjemtrup" userId="c700ee86-5a15-4763-ab15-e2e1387fc8f5" providerId="ADAL" clId="{9BB1F9EC-B7D5-4911-B85F-C08C31B4DD0C}" dt="2021-04-21T06:57:32.825" v="1118" actId="20577"/>
          <ac:spMkLst>
            <pc:docMk/>
            <pc:sldMk cId="2054933981" sldId="264"/>
            <ac:spMk id="2" creationId="{00000000-0000-0000-0000-000000000000}"/>
          </ac:spMkLst>
        </pc:spChg>
      </pc:sldChg>
      <pc:sldChg chg="modSp mod">
        <pc:chgData name="René  Kjemtrup" userId="c700ee86-5a15-4763-ab15-e2e1387fc8f5" providerId="ADAL" clId="{9BB1F9EC-B7D5-4911-B85F-C08C31B4DD0C}" dt="2021-04-21T06:58:55.971" v="1182" actId="20577"/>
        <pc:sldMkLst>
          <pc:docMk/>
          <pc:sldMk cId="1376475179" sldId="266"/>
        </pc:sldMkLst>
        <pc:spChg chg="mod">
          <ac:chgData name="René  Kjemtrup" userId="c700ee86-5a15-4763-ab15-e2e1387fc8f5" providerId="ADAL" clId="{9BB1F9EC-B7D5-4911-B85F-C08C31B4DD0C}" dt="2021-04-21T06:58:55.971" v="1182" actId="20577"/>
          <ac:spMkLst>
            <pc:docMk/>
            <pc:sldMk cId="1376475179" sldId="266"/>
            <ac:spMk id="2" creationId="{00000000-0000-0000-0000-000000000000}"/>
          </ac:spMkLst>
        </pc:spChg>
        <pc:spChg chg="mod">
          <ac:chgData name="René  Kjemtrup" userId="c700ee86-5a15-4763-ab15-e2e1387fc8f5" providerId="ADAL" clId="{9BB1F9EC-B7D5-4911-B85F-C08C31B4DD0C}" dt="2021-04-21T06:21:15.098" v="674" actId="20577"/>
          <ac:spMkLst>
            <pc:docMk/>
            <pc:sldMk cId="1376475179" sldId="266"/>
            <ac:spMk id="3" creationId="{00000000-0000-0000-0000-000000000000}"/>
          </ac:spMkLst>
        </pc:spChg>
      </pc:sldChg>
      <pc:sldChg chg="del">
        <pc:chgData name="René  Kjemtrup" userId="c700ee86-5a15-4763-ab15-e2e1387fc8f5" providerId="ADAL" clId="{9BB1F9EC-B7D5-4911-B85F-C08C31B4DD0C}" dt="2021-04-21T06:37:17.799" v="784" actId="47"/>
        <pc:sldMkLst>
          <pc:docMk/>
          <pc:sldMk cId="1394136325" sldId="276"/>
        </pc:sldMkLst>
      </pc:sldChg>
      <pc:sldChg chg="del">
        <pc:chgData name="René  Kjemtrup" userId="c700ee86-5a15-4763-ab15-e2e1387fc8f5" providerId="ADAL" clId="{9BB1F9EC-B7D5-4911-B85F-C08C31B4DD0C}" dt="2021-04-20T08:30:06.921" v="624" actId="47"/>
        <pc:sldMkLst>
          <pc:docMk/>
          <pc:sldMk cId="1197749722" sldId="291"/>
        </pc:sldMkLst>
      </pc:sldChg>
      <pc:sldChg chg="add del">
        <pc:chgData name="René  Kjemtrup" userId="c700ee86-5a15-4763-ab15-e2e1387fc8f5" providerId="ADAL" clId="{9BB1F9EC-B7D5-4911-B85F-C08C31B4DD0C}" dt="2021-04-20T08:30:06.921" v="624" actId="47"/>
        <pc:sldMkLst>
          <pc:docMk/>
          <pc:sldMk cId="388634975" sldId="293"/>
        </pc:sldMkLst>
      </pc:sldChg>
      <pc:sldChg chg="add del">
        <pc:chgData name="René  Kjemtrup" userId="c700ee86-5a15-4763-ab15-e2e1387fc8f5" providerId="ADAL" clId="{9BB1F9EC-B7D5-4911-B85F-C08C31B4DD0C}" dt="2021-04-20T08:30:06.921" v="624" actId="47"/>
        <pc:sldMkLst>
          <pc:docMk/>
          <pc:sldMk cId="1413375775" sldId="299"/>
        </pc:sldMkLst>
      </pc:sldChg>
      <pc:sldChg chg="modSp mod ord">
        <pc:chgData name="René  Kjemtrup" userId="c700ee86-5a15-4763-ab15-e2e1387fc8f5" providerId="ADAL" clId="{9BB1F9EC-B7D5-4911-B85F-C08C31B4DD0C}" dt="2021-04-21T06:59:06.342" v="1187" actId="20577"/>
        <pc:sldMkLst>
          <pc:docMk/>
          <pc:sldMk cId="1838552408" sldId="308"/>
        </pc:sldMkLst>
        <pc:spChg chg="mod">
          <ac:chgData name="René  Kjemtrup" userId="c700ee86-5a15-4763-ab15-e2e1387fc8f5" providerId="ADAL" clId="{9BB1F9EC-B7D5-4911-B85F-C08C31B4DD0C}" dt="2021-04-21T06:59:06.342" v="1187" actId="20577"/>
          <ac:spMkLst>
            <pc:docMk/>
            <pc:sldMk cId="1838552408" sldId="308"/>
            <ac:spMk id="2" creationId="{8071D157-C082-C84C-A80C-4312A0F71CBF}"/>
          </ac:spMkLst>
        </pc:spChg>
        <pc:spChg chg="mod">
          <ac:chgData name="René  Kjemtrup" userId="c700ee86-5a15-4763-ab15-e2e1387fc8f5" providerId="ADAL" clId="{9BB1F9EC-B7D5-4911-B85F-C08C31B4DD0C}" dt="2021-04-21T06:56:15.198" v="1117" actId="20577"/>
          <ac:spMkLst>
            <pc:docMk/>
            <pc:sldMk cId="1838552408" sldId="308"/>
            <ac:spMk id="3" creationId="{215A2850-CA44-7C44-9B42-54E2B45B6C34}"/>
          </ac:spMkLst>
        </pc:spChg>
      </pc:sldChg>
      <pc:sldChg chg="modSp mod">
        <pc:chgData name="René  Kjemtrup" userId="c700ee86-5a15-4763-ab15-e2e1387fc8f5" providerId="ADAL" clId="{9BB1F9EC-B7D5-4911-B85F-C08C31B4DD0C}" dt="2021-04-21T06:57:41.810" v="1120" actId="20577"/>
        <pc:sldMkLst>
          <pc:docMk/>
          <pc:sldMk cId="3951067463" sldId="315"/>
        </pc:sldMkLst>
        <pc:spChg chg="mod">
          <ac:chgData name="René  Kjemtrup" userId="c700ee86-5a15-4763-ab15-e2e1387fc8f5" providerId="ADAL" clId="{9BB1F9EC-B7D5-4911-B85F-C08C31B4DD0C}" dt="2021-04-21T06:57:41.810" v="1120" actId="20577"/>
          <ac:spMkLst>
            <pc:docMk/>
            <pc:sldMk cId="3951067463" sldId="315"/>
            <ac:spMk id="2" creationId="{00000000-0000-0000-0000-000000000000}"/>
          </ac:spMkLst>
        </pc:spChg>
        <pc:spChg chg="mod">
          <ac:chgData name="René  Kjemtrup" userId="c700ee86-5a15-4763-ab15-e2e1387fc8f5" providerId="ADAL" clId="{9BB1F9EC-B7D5-4911-B85F-C08C31B4DD0C}" dt="2021-04-21T06:52:03.567" v="1081" actId="6549"/>
          <ac:spMkLst>
            <pc:docMk/>
            <pc:sldMk cId="3951067463" sldId="315"/>
            <ac:spMk id="6" creationId="{D57D9BEA-0665-4992-9D80-BA77822B06AF}"/>
          </ac:spMkLst>
        </pc:spChg>
      </pc:sldChg>
      <pc:sldChg chg="modSp mod">
        <pc:chgData name="René  Kjemtrup" userId="c700ee86-5a15-4763-ab15-e2e1387fc8f5" providerId="ADAL" clId="{9BB1F9EC-B7D5-4911-B85F-C08C31B4DD0C}" dt="2021-04-23T06:34:02.540" v="1200" actId="20577"/>
        <pc:sldMkLst>
          <pc:docMk/>
          <pc:sldMk cId="2484167149" sldId="317"/>
        </pc:sldMkLst>
        <pc:spChg chg="mod">
          <ac:chgData name="René  Kjemtrup" userId="c700ee86-5a15-4763-ab15-e2e1387fc8f5" providerId="ADAL" clId="{9BB1F9EC-B7D5-4911-B85F-C08C31B4DD0C}" dt="2021-04-23T06:34:02.540" v="1200" actId="20577"/>
          <ac:spMkLst>
            <pc:docMk/>
            <pc:sldMk cId="2484167149" sldId="317"/>
            <ac:spMk id="3" creationId="{00000000-0000-0000-0000-000000000000}"/>
          </ac:spMkLst>
        </pc:spChg>
      </pc:sldChg>
      <pc:sldChg chg="del">
        <pc:chgData name="René  Kjemtrup" userId="c700ee86-5a15-4763-ab15-e2e1387fc8f5" providerId="ADAL" clId="{9BB1F9EC-B7D5-4911-B85F-C08C31B4DD0C}" dt="2021-04-21T06:36:04.457" v="782" actId="47"/>
        <pc:sldMkLst>
          <pc:docMk/>
          <pc:sldMk cId="3546409680" sldId="325"/>
        </pc:sldMkLst>
      </pc:sldChg>
      <pc:sldChg chg="modSp mod">
        <pc:chgData name="René  Kjemtrup" userId="c700ee86-5a15-4763-ab15-e2e1387fc8f5" providerId="ADAL" clId="{9BB1F9EC-B7D5-4911-B85F-C08C31B4DD0C}" dt="2021-04-21T06:35:55.001" v="781" actId="20577"/>
        <pc:sldMkLst>
          <pc:docMk/>
          <pc:sldMk cId="2069077933" sldId="326"/>
        </pc:sldMkLst>
        <pc:spChg chg="mod">
          <ac:chgData name="René  Kjemtrup" userId="c700ee86-5a15-4763-ab15-e2e1387fc8f5" providerId="ADAL" clId="{9BB1F9EC-B7D5-4911-B85F-C08C31B4DD0C}" dt="2021-04-21T06:35:55.001" v="781" actId="20577"/>
          <ac:spMkLst>
            <pc:docMk/>
            <pc:sldMk cId="2069077933" sldId="326"/>
            <ac:spMk id="9" creationId="{FCBE74F2-1E3C-486A-8EC5-533ED75D0B0D}"/>
          </ac:spMkLst>
        </pc:spChg>
      </pc:sldChg>
      <pc:sldChg chg="del">
        <pc:chgData name="René  Kjemtrup" userId="c700ee86-5a15-4763-ab15-e2e1387fc8f5" providerId="ADAL" clId="{9BB1F9EC-B7D5-4911-B85F-C08C31B4DD0C}" dt="2021-04-21T06:49:07.809" v="1058" actId="47"/>
        <pc:sldMkLst>
          <pc:docMk/>
          <pc:sldMk cId="2894827521" sldId="328"/>
        </pc:sldMkLst>
      </pc:sldChg>
      <pc:sldChg chg="delSp mod">
        <pc:chgData name="René  Kjemtrup" userId="c700ee86-5a15-4763-ab15-e2e1387fc8f5" providerId="ADAL" clId="{9BB1F9EC-B7D5-4911-B85F-C08C31B4DD0C}" dt="2021-04-21T06:36:52.245" v="783" actId="478"/>
        <pc:sldMkLst>
          <pc:docMk/>
          <pc:sldMk cId="491960137" sldId="342"/>
        </pc:sldMkLst>
        <pc:spChg chg="del">
          <ac:chgData name="René  Kjemtrup" userId="c700ee86-5a15-4763-ab15-e2e1387fc8f5" providerId="ADAL" clId="{9BB1F9EC-B7D5-4911-B85F-C08C31B4DD0C}" dt="2021-04-21T06:36:52.245" v="783" actId="478"/>
          <ac:spMkLst>
            <pc:docMk/>
            <pc:sldMk cId="491960137" sldId="342"/>
            <ac:spMk id="3" creationId="{C643512D-2F8F-42F3-91B5-435D62E765D5}"/>
          </ac:spMkLst>
        </pc:spChg>
      </pc:sldChg>
      <pc:sldChg chg="del">
        <pc:chgData name="René  Kjemtrup" userId="c700ee86-5a15-4763-ab15-e2e1387fc8f5" providerId="ADAL" clId="{9BB1F9EC-B7D5-4911-B85F-C08C31B4DD0C}" dt="2021-04-12T06:11:44.247" v="14" actId="47"/>
        <pc:sldMkLst>
          <pc:docMk/>
          <pc:sldMk cId="2937826687" sldId="343"/>
        </pc:sldMkLst>
      </pc:sldChg>
      <pc:sldChg chg="addSp modSp modAnim">
        <pc:chgData name="René  Kjemtrup" userId="c700ee86-5a15-4763-ab15-e2e1387fc8f5" providerId="ADAL" clId="{9BB1F9EC-B7D5-4911-B85F-C08C31B4DD0C}" dt="2021-04-21T06:41:11.877" v="1056"/>
        <pc:sldMkLst>
          <pc:docMk/>
          <pc:sldMk cId="739033470" sldId="351"/>
        </pc:sldMkLst>
        <pc:spChg chg="mod">
          <ac:chgData name="René  Kjemtrup" userId="c700ee86-5a15-4763-ab15-e2e1387fc8f5" providerId="ADAL" clId="{9BB1F9EC-B7D5-4911-B85F-C08C31B4DD0C}" dt="2021-04-21T06:37:46.316" v="832" actId="20577"/>
          <ac:spMkLst>
            <pc:docMk/>
            <pc:sldMk cId="739033470" sldId="351"/>
            <ac:spMk id="3" creationId="{5D466F02-4F66-4739-BB89-8102FB256ECF}"/>
          </ac:spMkLst>
        </pc:spChg>
        <pc:picChg chg="add mod">
          <ac:chgData name="René  Kjemtrup" userId="c700ee86-5a15-4763-ab15-e2e1387fc8f5" providerId="ADAL" clId="{9BB1F9EC-B7D5-4911-B85F-C08C31B4DD0C}" dt="2021-04-21T06:41:11.877" v="1056"/>
          <ac:picMkLst>
            <pc:docMk/>
            <pc:sldMk cId="739033470" sldId="351"/>
            <ac:picMk id="4" creationId="{C6857019-0080-4241-8045-70D9E5A0824F}"/>
          </ac:picMkLst>
        </pc:picChg>
      </pc:sldChg>
      <pc:sldChg chg="del">
        <pc:chgData name="René  Kjemtrup" userId="c700ee86-5a15-4763-ab15-e2e1387fc8f5" providerId="ADAL" clId="{9BB1F9EC-B7D5-4911-B85F-C08C31B4DD0C}" dt="2021-04-12T06:11:42.214" v="13" actId="47"/>
        <pc:sldMkLst>
          <pc:docMk/>
          <pc:sldMk cId="3968456267" sldId="351"/>
        </pc:sldMkLst>
      </pc:sldChg>
      <pc:sldChg chg="addSp modSp mod">
        <pc:chgData name="René  Kjemtrup" userId="c700ee86-5a15-4763-ab15-e2e1387fc8f5" providerId="ADAL" clId="{9BB1F9EC-B7D5-4911-B85F-C08C31B4DD0C}" dt="2021-04-21T06:41:05.206" v="1055"/>
        <pc:sldMkLst>
          <pc:docMk/>
          <pc:sldMk cId="1045913265" sldId="352"/>
        </pc:sldMkLst>
        <pc:spChg chg="mod">
          <ac:chgData name="René  Kjemtrup" userId="c700ee86-5a15-4763-ab15-e2e1387fc8f5" providerId="ADAL" clId="{9BB1F9EC-B7D5-4911-B85F-C08C31B4DD0C}" dt="2021-04-21T06:39:11.343" v="888" actId="20577"/>
          <ac:spMkLst>
            <pc:docMk/>
            <pc:sldMk cId="1045913265" sldId="352"/>
            <ac:spMk id="3" creationId="{FE10265E-5E23-4293-8A90-8A7775FF3B22}"/>
          </ac:spMkLst>
        </pc:spChg>
        <pc:picChg chg="add mod">
          <ac:chgData name="René  Kjemtrup" userId="c700ee86-5a15-4763-ab15-e2e1387fc8f5" providerId="ADAL" clId="{9BB1F9EC-B7D5-4911-B85F-C08C31B4DD0C}" dt="2021-04-21T06:41:05.206" v="1055"/>
          <ac:picMkLst>
            <pc:docMk/>
            <pc:sldMk cId="1045913265" sldId="352"/>
            <ac:picMk id="4" creationId="{C63D75EA-9333-476A-BBCF-60518EC1FE28}"/>
          </ac:picMkLst>
        </pc:picChg>
      </pc:sldChg>
      <pc:sldChg chg="modSp mod ord">
        <pc:chgData name="René  Kjemtrup" userId="c700ee86-5a15-4763-ab15-e2e1387fc8f5" providerId="ADAL" clId="{9BB1F9EC-B7D5-4911-B85F-C08C31B4DD0C}" dt="2021-04-23T07:33:36.583" v="1293" actId="20577"/>
        <pc:sldMkLst>
          <pc:docMk/>
          <pc:sldMk cId="1020981483" sldId="358"/>
        </pc:sldMkLst>
        <pc:spChg chg="mod">
          <ac:chgData name="René  Kjemtrup" userId="c700ee86-5a15-4763-ab15-e2e1387fc8f5" providerId="ADAL" clId="{9BB1F9EC-B7D5-4911-B85F-C08C31B4DD0C}" dt="2021-04-21T06:57:57.600" v="1125" actId="20577"/>
          <ac:spMkLst>
            <pc:docMk/>
            <pc:sldMk cId="1020981483" sldId="358"/>
            <ac:spMk id="2" creationId="{00000000-0000-0000-0000-000000000000}"/>
          </ac:spMkLst>
        </pc:spChg>
        <pc:spChg chg="mod">
          <ac:chgData name="René  Kjemtrup" userId="c700ee86-5a15-4763-ab15-e2e1387fc8f5" providerId="ADAL" clId="{9BB1F9EC-B7D5-4911-B85F-C08C31B4DD0C}" dt="2021-04-23T07:33:36.583" v="1293" actId="20577"/>
          <ac:spMkLst>
            <pc:docMk/>
            <pc:sldMk cId="1020981483" sldId="358"/>
            <ac:spMk id="3" creationId="{00000000-0000-0000-0000-000000000000}"/>
          </ac:spMkLst>
        </pc:spChg>
      </pc:sldChg>
      <pc:sldChg chg="modSp mod">
        <pc:chgData name="René  Kjemtrup" userId="c700ee86-5a15-4763-ab15-e2e1387fc8f5" providerId="ADAL" clId="{9BB1F9EC-B7D5-4911-B85F-C08C31B4DD0C}" dt="2021-04-21T06:49:22.029" v="1062" actId="27636"/>
        <pc:sldMkLst>
          <pc:docMk/>
          <pc:sldMk cId="840065327" sldId="359"/>
        </pc:sldMkLst>
        <pc:spChg chg="mod">
          <ac:chgData name="René  Kjemtrup" userId="c700ee86-5a15-4763-ab15-e2e1387fc8f5" providerId="ADAL" clId="{9BB1F9EC-B7D5-4911-B85F-C08C31B4DD0C}" dt="2021-04-21T06:49:22.029" v="1062" actId="27636"/>
          <ac:spMkLst>
            <pc:docMk/>
            <pc:sldMk cId="840065327" sldId="359"/>
            <ac:spMk id="3" creationId="{4ADF68FA-FAD7-4B93-9021-8B73897176AF}"/>
          </ac:spMkLst>
        </pc:spChg>
      </pc:sldChg>
      <pc:sldChg chg="modSp new del mod">
        <pc:chgData name="René  Kjemtrup" userId="c700ee86-5a15-4763-ab15-e2e1387fc8f5" providerId="ADAL" clId="{9BB1F9EC-B7D5-4911-B85F-C08C31B4DD0C}" dt="2021-04-20T07:19:10.370" v="366" actId="47"/>
        <pc:sldMkLst>
          <pc:docMk/>
          <pc:sldMk cId="2366083964" sldId="359"/>
        </pc:sldMkLst>
        <pc:spChg chg="mod">
          <ac:chgData name="René  Kjemtrup" userId="c700ee86-5a15-4763-ab15-e2e1387fc8f5" providerId="ADAL" clId="{9BB1F9EC-B7D5-4911-B85F-C08C31B4DD0C}" dt="2021-04-12T06:12:42.040" v="27" actId="20577"/>
          <ac:spMkLst>
            <pc:docMk/>
            <pc:sldMk cId="2366083964" sldId="359"/>
            <ac:spMk id="2" creationId="{ED57A8EF-56AD-4EA2-861E-2B43055EB6EE}"/>
          </ac:spMkLst>
        </pc:spChg>
        <pc:spChg chg="mod">
          <ac:chgData name="René  Kjemtrup" userId="c700ee86-5a15-4763-ab15-e2e1387fc8f5" providerId="ADAL" clId="{9BB1F9EC-B7D5-4911-B85F-C08C31B4DD0C}" dt="2021-04-12T06:58:48.332" v="204" actId="20577"/>
          <ac:spMkLst>
            <pc:docMk/>
            <pc:sldMk cId="2366083964" sldId="359"/>
            <ac:spMk id="3" creationId="{BD92B29D-B543-43E0-960D-5BF20F7D0107}"/>
          </ac:spMkLst>
        </pc:spChg>
      </pc:sldChg>
      <pc:sldChg chg="addSp delSp modSp new del mod">
        <pc:chgData name="René  Kjemtrup" userId="c700ee86-5a15-4763-ab15-e2e1387fc8f5" providerId="ADAL" clId="{9BB1F9EC-B7D5-4911-B85F-C08C31B4DD0C}" dt="2021-04-21T07:01:09.562" v="1190" actId="47"/>
        <pc:sldMkLst>
          <pc:docMk/>
          <pc:sldMk cId="3138864298" sldId="360"/>
        </pc:sldMkLst>
        <pc:spChg chg="del mod">
          <ac:chgData name="René  Kjemtrup" userId="c700ee86-5a15-4763-ab15-e2e1387fc8f5" providerId="ADAL" clId="{9BB1F9EC-B7D5-4911-B85F-C08C31B4DD0C}" dt="2021-04-21T07:01:06.868" v="1189" actId="21"/>
          <ac:spMkLst>
            <pc:docMk/>
            <pc:sldMk cId="3138864298" sldId="360"/>
            <ac:spMk id="3" creationId="{8734EA0A-8149-40C3-B13F-E167A340BEE2}"/>
          </ac:spMkLst>
        </pc:spChg>
        <pc:spChg chg="add mod">
          <ac:chgData name="René  Kjemtrup" userId="c700ee86-5a15-4763-ab15-e2e1387fc8f5" providerId="ADAL" clId="{9BB1F9EC-B7D5-4911-B85F-C08C31B4DD0C}" dt="2021-04-21T07:01:06.868" v="1189" actId="21"/>
          <ac:spMkLst>
            <pc:docMk/>
            <pc:sldMk cId="3138864298" sldId="360"/>
            <ac:spMk id="5" creationId="{8511A8EC-0EB6-49B7-9E88-F89190455053}"/>
          </ac:spMkLst>
        </pc:spChg>
      </pc:sldChg>
      <pc:sldChg chg="addSp delSp modSp new del mod">
        <pc:chgData name="René  Kjemtrup" userId="c700ee86-5a15-4763-ab15-e2e1387fc8f5" providerId="ADAL" clId="{9BB1F9EC-B7D5-4911-B85F-C08C31B4DD0C}" dt="2021-04-21T07:00:56.691" v="1188" actId="47"/>
        <pc:sldMkLst>
          <pc:docMk/>
          <pc:sldMk cId="1513124934" sldId="361"/>
        </pc:sldMkLst>
        <pc:spChg chg="add del">
          <ac:chgData name="René  Kjemtrup" userId="c700ee86-5a15-4763-ab15-e2e1387fc8f5" providerId="ADAL" clId="{9BB1F9EC-B7D5-4911-B85F-C08C31B4DD0C}" dt="2021-04-12T06:31:20.217" v="185"/>
          <ac:spMkLst>
            <pc:docMk/>
            <pc:sldMk cId="1513124934" sldId="361"/>
            <ac:spMk id="2" creationId="{BE742A08-C9DF-49D2-A52A-2B3D28E151C2}"/>
          </ac:spMkLst>
        </pc:spChg>
        <pc:spChg chg="add del">
          <ac:chgData name="René  Kjemtrup" userId="c700ee86-5a15-4763-ab15-e2e1387fc8f5" providerId="ADAL" clId="{9BB1F9EC-B7D5-4911-B85F-C08C31B4DD0C}" dt="2021-04-12T06:31:45.739" v="189"/>
          <ac:spMkLst>
            <pc:docMk/>
            <pc:sldMk cId="1513124934" sldId="361"/>
            <ac:spMk id="3" creationId="{0DB71C92-0509-45F1-875A-9460C2FE982D}"/>
          </ac:spMkLst>
        </pc:spChg>
        <pc:spChg chg="add del">
          <ac:chgData name="René  Kjemtrup" userId="c700ee86-5a15-4763-ab15-e2e1387fc8f5" providerId="ADAL" clId="{9BB1F9EC-B7D5-4911-B85F-C08C31B4DD0C}" dt="2021-04-12T06:29:51.642" v="176"/>
          <ac:spMkLst>
            <pc:docMk/>
            <pc:sldMk cId="1513124934" sldId="361"/>
            <ac:spMk id="5" creationId="{8DC0A3EE-C3D3-427A-AFEB-D49D2CD19C37}"/>
          </ac:spMkLst>
        </pc:spChg>
        <pc:spChg chg="add del mod">
          <ac:chgData name="René  Kjemtrup" userId="c700ee86-5a15-4763-ab15-e2e1387fc8f5" providerId="ADAL" clId="{9BB1F9EC-B7D5-4911-B85F-C08C31B4DD0C}" dt="2021-04-12T06:30:33.244" v="182"/>
          <ac:spMkLst>
            <pc:docMk/>
            <pc:sldMk cId="1513124934" sldId="361"/>
            <ac:spMk id="7" creationId="{F29CFF1B-D8BD-464F-9C83-07806CEF2199}"/>
          </ac:spMkLst>
        </pc:spChg>
        <pc:spChg chg="add del mod">
          <ac:chgData name="René  Kjemtrup" userId="c700ee86-5a15-4763-ab15-e2e1387fc8f5" providerId="ADAL" clId="{9BB1F9EC-B7D5-4911-B85F-C08C31B4DD0C}" dt="2021-04-12T06:30:33.244" v="182"/>
          <ac:spMkLst>
            <pc:docMk/>
            <pc:sldMk cId="1513124934" sldId="361"/>
            <ac:spMk id="8" creationId="{D6D9D360-8EB0-4F19-9707-FC45E9419C89}"/>
          </ac:spMkLst>
        </pc:spChg>
        <pc:spChg chg="add del">
          <ac:chgData name="René  Kjemtrup" userId="c700ee86-5a15-4763-ab15-e2e1387fc8f5" providerId="ADAL" clId="{9BB1F9EC-B7D5-4911-B85F-C08C31B4DD0C}" dt="2021-04-12T06:31:06.527" v="184"/>
          <ac:spMkLst>
            <pc:docMk/>
            <pc:sldMk cId="1513124934" sldId="361"/>
            <ac:spMk id="10" creationId="{A23DB232-8631-4804-8B11-ADC3D6C9B223}"/>
          </ac:spMkLst>
        </pc:spChg>
        <pc:spChg chg="add mod">
          <ac:chgData name="René  Kjemtrup" userId="c700ee86-5a15-4763-ab15-e2e1387fc8f5" providerId="ADAL" clId="{9BB1F9EC-B7D5-4911-B85F-C08C31B4DD0C}" dt="2021-04-12T06:31:31.174" v="188" actId="1076"/>
          <ac:spMkLst>
            <pc:docMk/>
            <pc:sldMk cId="1513124934" sldId="361"/>
            <ac:spMk id="11" creationId="{94011189-9966-4738-9C67-64B03133F996}"/>
          </ac:spMkLst>
        </pc:spChg>
        <pc:graphicFrameChg chg="add del mod">
          <ac:chgData name="René  Kjemtrup" userId="c700ee86-5a15-4763-ab15-e2e1387fc8f5" providerId="ADAL" clId="{9BB1F9EC-B7D5-4911-B85F-C08C31B4DD0C}" dt="2021-04-12T06:29:51.642" v="176"/>
          <ac:graphicFrameMkLst>
            <pc:docMk/>
            <pc:sldMk cId="1513124934" sldId="361"/>
            <ac:graphicFrameMk id="4" creationId="{DE64622D-ACF8-4E3A-A8FB-613B685E9B6F}"/>
          </ac:graphicFrameMkLst>
        </pc:graphicFrameChg>
        <pc:graphicFrameChg chg="add del mod">
          <ac:chgData name="René  Kjemtrup" userId="c700ee86-5a15-4763-ab15-e2e1387fc8f5" providerId="ADAL" clId="{9BB1F9EC-B7D5-4911-B85F-C08C31B4DD0C}" dt="2021-04-12T06:30:33.244" v="182"/>
          <ac:graphicFrameMkLst>
            <pc:docMk/>
            <pc:sldMk cId="1513124934" sldId="361"/>
            <ac:graphicFrameMk id="6" creationId="{EDDBF408-66BB-493C-9C84-9E00016134E4}"/>
          </ac:graphicFrameMkLst>
        </pc:graphicFrameChg>
        <pc:graphicFrameChg chg="add del mod">
          <ac:chgData name="René  Kjemtrup" userId="c700ee86-5a15-4763-ab15-e2e1387fc8f5" providerId="ADAL" clId="{9BB1F9EC-B7D5-4911-B85F-C08C31B4DD0C}" dt="2021-04-12T06:31:06.527" v="184"/>
          <ac:graphicFrameMkLst>
            <pc:docMk/>
            <pc:sldMk cId="1513124934" sldId="361"/>
            <ac:graphicFrameMk id="9" creationId="{5F8EAD83-D338-4361-8B96-E253FAD46A0D}"/>
          </ac:graphicFrameMkLst>
        </pc:graphicFrameChg>
        <pc:graphicFrameChg chg="add mod">
          <ac:chgData name="René  Kjemtrup" userId="c700ee86-5a15-4763-ab15-e2e1387fc8f5" providerId="ADAL" clId="{9BB1F9EC-B7D5-4911-B85F-C08C31B4DD0C}" dt="2021-04-12T06:31:54.824" v="190" actId="1076"/>
          <ac:graphicFrameMkLst>
            <pc:docMk/>
            <pc:sldMk cId="1513124934" sldId="361"/>
            <ac:graphicFrameMk id="12" creationId="{ECF812D8-4494-4C31-8C47-2D5F2327C57F}"/>
          </ac:graphicFrameMkLst>
        </pc:graphicFrameChg>
      </pc:sldChg>
      <pc:sldChg chg="del">
        <pc:chgData name="René  Kjemtrup" userId="c700ee86-5a15-4763-ab15-e2e1387fc8f5" providerId="ADAL" clId="{9BB1F9EC-B7D5-4911-B85F-C08C31B4DD0C}" dt="2021-04-21T06:48:58.944" v="1057" actId="47"/>
        <pc:sldMkLst>
          <pc:docMk/>
          <pc:sldMk cId="793756426" sldId="364"/>
        </pc:sldMkLst>
      </pc:sldChg>
      <pc:sldChg chg="modSp new mod">
        <pc:chgData name="René  Kjemtrup" userId="c700ee86-5a15-4763-ab15-e2e1387fc8f5" providerId="ADAL" clId="{9BB1F9EC-B7D5-4911-B85F-C08C31B4DD0C}" dt="2021-04-21T06:40:54.908" v="1054" actId="1076"/>
        <pc:sldMkLst>
          <pc:docMk/>
          <pc:sldMk cId="4024187113" sldId="367"/>
        </pc:sldMkLst>
        <pc:spChg chg="mod">
          <ac:chgData name="René  Kjemtrup" userId="c700ee86-5a15-4763-ab15-e2e1387fc8f5" providerId="ADAL" clId="{9BB1F9EC-B7D5-4911-B85F-C08C31B4DD0C}" dt="2021-04-21T06:40:54.908" v="1054" actId="1076"/>
          <ac:spMkLst>
            <pc:docMk/>
            <pc:sldMk cId="4024187113" sldId="367"/>
            <ac:spMk id="2" creationId="{73D7ACC0-28BF-4B72-8EF7-C4B9FBCE62EF}"/>
          </ac:spMkLst>
        </pc:spChg>
        <pc:spChg chg="mod">
          <ac:chgData name="René  Kjemtrup" userId="c700ee86-5a15-4763-ab15-e2e1387fc8f5" providerId="ADAL" clId="{9BB1F9EC-B7D5-4911-B85F-C08C31B4DD0C}" dt="2021-04-21T06:40:46.109" v="1053" actId="20577"/>
          <ac:spMkLst>
            <pc:docMk/>
            <pc:sldMk cId="4024187113" sldId="367"/>
            <ac:spMk id="3" creationId="{144B0BC2-D267-4177-AF99-E0E8486AA27C}"/>
          </ac:spMkLst>
        </pc:spChg>
      </pc:sldChg>
      <pc:sldChg chg="new del">
        <pc:chgData name="René  Kjemtrup" userId="c700ee86-5a15-4763-ab15-e2e1387fc8f5" providerId="ADAL" clId="{9BB1F9EC-B7D5-4911-B85F-C08C31B4DD0C}" dt="2021-04-21T06:58:20.372" v="1150" actId="47"/>
        <pc:sldMkLst>
          <pc:docMk/>
          <pc:sldMk cId="4255176590" sldId="368"/>
        </pc:sldMkLst>
      </pc:sldChg>
      <pc:sldChg chg="modSp new mod">
        <pc:chgData name="René  Kjemtrup" userId="c700ee86-5a15-4763-ab15-e2e1387fc8f5" providerId="ADAL" clId="{9BB1F9EC-B7D5-4911-B85F-C08C31B4DD0C}" dt="2021-04-21T06:58:15.380" v="1149" actId="20577"/>
        <pc:sldMkLst>
          <pc:docMk/>
          <pc:sldMk cId="3610119537" sldId="369"/>
        </pc:sldMkLst>
        <pc:spChg chg="mod">
          <ac:chgData name="René  Kjemtrup" userId="c700ee86-5a15-4763-ab15-e2e1387fc8f5" providerId="ADAL" clId="{9BB1F9EC-B7D5-4911-B85F-C08C31B4DD0C}" dt="2021-04-21T06:58:15.380" v="1149" actId="20577"/>
          <ac:spMkLst>
            <pc:docMk/>
            <pc:sldMk cId="3610119537" sldId="369"/>
            <ac:spMk id="2" creationId="{1B18E860-F8F3-4F43-A280-8E2D385AB48C}"/>
          </ac:spMkLst>
        </pc:spChg>
      </pc:sldChg>
      <pc:sldChg chg="addSp delSp modSp new mod">
        <pc:chgData name="René  Kjemtrup" userId="c700ee86-5a15-4763-ab15-e2e1387fc8f5" providerId="ADAL" clId="{9BB1F9EC-B7D5-4911-B85F-C08C31B4DD0C}" dt="2021-04-21T07:01:31.934" v="1197" actId="27636"/>
        <pc:sldMkLst>
          <pc:docMk/>
          <pc:sldMk cId="1977270834" sldId="370"/>
        </pc:sldMkLst>
        <pc:spChg chg="mod">
          <ac:chgData name="René  Kjemtrup" userId="c700ee86-5a15-4763-ab15-e2e1387fc8f5" providerId="ADAL" clId="{9BB1F9EC-B7D5-4911-B85F-C08C31B4DD0C}" dt="2021-04-21T07:01:21.666" v="1191" actId="1076"/>
          <ac:spMkLst>
            <pc:docMk/>
            <pc:sldMk cId="1977270834" sldId="370"/>
            <ac:spMk id="2" creationId="{AF3148F8-93B1-4C35-9B21-D49C135C3ACD}"/>
          </ac:spMkLst>
        </pc:spChg>
        <pc:spChg chg="del">
          <ac:chgData name="René  Kjemtrup" userId="c700ee86-5a15-4763-ab15-e2e1387fc8f5" providerId="ADAL" clId="{9BB1F9EC-B7D5-4911-B85F-C08C31B4DD0C}" dt="2021-04-21T07:01:23.562" v="1192"/>
          <ac:spMkLst>
            <pc:docMk/>
            <pc:sldMk cId="1977270834" sldId="370"/>
            <ac:spMk id="3" creationId="{864B6C92-7228-46D0-8282-07264413ED6D}"/>
          </ac:spMkLst>
        </pc:spChg>
        <pc:spChg chg="add mod">
          <ac:chgData name="René  Kjemtrup" userId="c700ee86-5a15-4763-ab15-e2e1387fc8f5" providerId="ADAL" clId="{9BB1F9EC-B7D5-4911-B85F-C08C31B4DD0C}" dt="2021-04-21T07:01:31.934" v="1197" actId="27636"/>
          <ac:spMkLst>
            <pc:docMk/>
            <pc:sldMk cId="1977270834" sldId="370"/>
            <ac:spMk id="4" creationId="{185D2E79-EEA8-4C35-A387-E163593423A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1" y="0"/>
            <a:ext cx="2984870" cy="502755"/>
          </a:xfrm>
          <a:prstGeom prst="rect">
            <a:avLst/>
          </a:prstGeom>
        </p:spPr>
        <p:txBody>
          <a:bodyPr vert="horz" lIns="92446" tIns="46223" rIns="92446" bIns="46223" rtlCol="0"/>
          <a:lstStyle>
            <a:lvl1pPr algn="l">
              <a:defRPr sz="1200"/>
            </a:lvl1pPr>
          </a:lstStyle>
          <a:p>
            <a:endParaRPr lang="da-DK"/>
          </a:p>
        </p:txBody>
      </p:sp>
      <p:sp>
        <p:nvSpPr>
          <p:cNvPr id="3" name="Pladsholder til dato 2"/>
          <p:cNvSpPr>
            <a:spLocks noGrp="1"/>
          </p:cNvSpPr>
          <p:nvPr>
            <p:ph type="dt" sz="quarter" idx="1"/>
          </p:nvPr>
        </p:nvSpPr>
        <p:spPr>
          <a:xfrm>
            <a:off x="3901699" y="0"/>
            <a:ext cx="2984870" cy="502755"/>
          </a:xfrm>
          <a:prstGeom prst="rect">
            <a:avLst/>
          </a:prstGeom>
        </p:spPr>
        <p:txBody>
          <a:bodyPr vert="horz" lIns="92446" tIns="46223" rIns="92446" bIns="46223" rtlCol="0"/>
          <a:lstStyle>
            <a:lvl1pPr algn="r">
              <a:defRPr sz="1200"/>
            </a:lvl1pPr>
          </a:lstStyle>
          <a:p>
            <a:fld id="{DED24ABF-D224-D543-B60A-918C89FEE452}" type="datetimeFigureOut">
              <a:rPr lang="da-DK" smtClean="0"/>
              <a:t>23-04-2021</a:t>
            </a:fld>
            <a:endParaRPr lang="da-DK"/>
          </a:p>
        </p:txBody>
      </p:sp>
      <p:sp>
        <p:nvSpPr>
          <p:cNvPr id="4" name="Pladsholder til sidefod 3"/>
          <p:cNvSpPr>
            <a:spLocks noGrp="1"/>
          </p:cNvSpPr>
          <p:nvPr>
            <p:ph type="ftr" sz="quarter" idx="2"/>
          </p:nvPr>
        </p:nvSpPr>
        <p:spPr>
          <a:xfrm>
            <a:off x="1" y="9517547"/>
            <a:ext cx="2984870" cy="502754"/>
          </a:xfrm>
          <a:prstGeom prst="rect">
            <a:avLst/>
          </a:prstGeom>
        </p:spPr>
        <p:txBody>
          <a:bodyPr vert="horz" lIns="92446" tIns="46223" rIns="92446" bIns="46223" rtlCol="0" anchor="b"/>
          <a:lstStyle>
            <a:lvl1pPr algn="l">
              <a:defRPr sz="1200"/>
            </a:lvl1pPr>
          </a:lstStyle>
          <a:p>
            <a:endParaRPr lang="da-DK"/>
          </a:p>
        </p:txBody>
      </p:sp>
      <p:sp>
        <p:nvSpPr>
          <p:cNvPr id="5" name="Pladsholder til slidenummer 4"/>
          <p:cNvSpPr>
            <a:spLocks noGrp="1"/>
          </p:cNvSpPr>
          <p:nvPr>
            <p:ph type="sldNum" sz="quarter" idx="3"/>
          </p:nvPr>
        </p:nvSpPr>
        <p:spPr>
          <a:xfrm>
            <a:off x="3901699" y="9517547"/>
            <a:ext cx="2984870" cy="502754"/>
          </a:xfrm>
          <a:prstGeom prst="rect">
            <a:avLst/>
          </a:prstGeom>
        </p:spPr>
        <p:txBody>
          <a:bodyPr vert="horz" lIns="92446" tIns="46223" rIns="92446" bIns="46223" rtlCol="0" anchor="b"/>
          <a:lstStyle>
            <a:lvl1pPr algn="r">
              <a:defRPr sz="1200"/>
            </a:lvl1pPr>
          </a:lstStyle>
          <a:p>
            <a:fld id="{963B8AC2-B2B0-E844-86FE-418A5AD1AA34}" type="slidenum">
              <a:rPr lang="da-DK" smtClean="0"/>
              <a:t>‹nr.›</a:t>
            </a:fld>
            <a:endParaRPr lang="da-DK"/>
          </a:p>
        </p:txBody>
      </p:sp>
    </p:spTree>
    <p:extLst>
      <p:ext uri="{BB962C8B-B14F-4D97-AF65-F5344CB8AC3E}">
        <p14:creationId xmlns:p14="http://schemas.microsoft.com/office/powerpoint/2010/main" val="162388044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1" y="0"/>
            <a:ext cx="2984870" cy="502755"/>
          </a:xfrm>
          <a:prstGeom prst="rect">
            <a:avLst/>
          </a:prstGeom>
        </p:spPr>
        <p:txBody>
          <a:bodyPr vert="horz" lIns="92446" tIns="46223" rIns="92446" bIns="46223" rtlCol="0"/>
          <a:lstStyle>
            <a:lvl1pPr algn="l">
              <a:defRPr sz="1200"/>
            </a:lvl1pPr>
          </a:lstStyle>
          <a:p>
            <a:endParaRPr lang="da-DK"/>
          </a:p>
        </p:txBody>
      </p:sp>
      <p:sp>
        <p:nvSpPr>
          <p:cNvPr id="3" name="Pladsholder til dato 2"/>
          <p:cNvSpPr>
            <a:spLocks noGrp="1"/>
          </p:cNvSpPr>
          <p:nvPr>
            <p:ph type="dt" idx="1"/>
          </p:nvPr>
        </p:nvSpPr>
        <p:spPr>
          <a:xfrm>
            <a:off x="3901699" y="0"/>
            <a:ext cx="2984870" cy="502755"/>
          </a:xfrm>
          <a:prstGeom prst="rect">
            <a:avLst/>
          </a:prstGeom>
        </p:spPr>
        <p:txBody>
          <a:bodyPr vert="horz" lIns="92446" tIns="46223" rIns="92446" bIns="46223" rtlCol="0"/>
          <a:lstStyle>
            <a:lvl1pPr algn="r">
              <a:defRPr sz="1200"/>
            </a:lvl1pPr>
          </a:lstStyle>
          <a:p>
            <a:fld id="{62B9D518-F9D0-8D43-8D20-A0EEEC772D87}" type="datetimeFigureOut">
              <a:rPr lang="da-DK" smtClean="0"/>
              <a:t>22-04-2021</a:t>
            </a:fld>
            <a:endParaRPr lang="da-DK"/>
          </a:p>
        </p:txBody>
      </p:sp>
      <p:sp>
        <p:nvSpPr>
          <p:cNvPr id="4" name="Pladsholder til slidebillede 3"/>
          <p:cNvSpPr>
            <a:spLocks noGrp="1" noRot="1" noChangeAspect="1"/>
          </p:cNvSpPr>
          <p:nvPr>
            <p:ph type="sldImg" idx="2"/>
          </p:nvPr>
        </p:nvSpPr>
        <p:spPr>
          <a:xfrm>
            <a:off x="438150" y="1252538"/>
            <a:ext cx="6011863" cy="3381375"/>
          </a:xfrm>
          <a:prstGeom prst="rect">
            <a:avLst/>
          </a:prstGeom>
          <a:noFill/>
          <a:ln w="12700">
            <a:solidFill>
              <a:prstClr val="black"/>
            </a:solidFill>
          </a:ln>
        </p:spPr>
        <p:txBody>
          <a:bodyPr vert="horz" lIns="92446" tIns="46223" rIns="92446" bIns="46223" rtlCol="0" anchor="ctr"/>
          <a:lstStyle/>
          <a:p>
            <a:endParaRPr lang="da-DK"/>
          </a:p>
        </p:txBody>
      </p:sp>
      <p:sp>
        <p:nvSpPr>
          <p:cNvPr id="5" name="Pladsholder til noter 4"/>
          <p:cNvSpPr>
            <a:spLocks noGrp="1"/>
          </p:cNvSpPr>
          <p:nvPr>
            <p:ph type="body" sz="quarter" idx="3"/>
          </p:nvPr>
        </p:nvSpPr>
        <p:spPr>
          <a:xfrm>
            <a:off x="688817" y="4822269"/>
            <a:ext cx="5510530" cy="3945493"/>
          </a:xfrm>
          <a:prstGeom prst="rect">
            <a:avLst/>
          </a:prstGeom>
        </p:spPr>
        <p:txBody>
          <a:bodyPr vert="horz" lIns="92446" tIns="46223" rIns="92446" bIns="46223"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1" y="9517547"/>
            <a:ext cx="2984870" cy="502754"/>
          </a:xfrm>
          <a:prstGeom prst="rect">
            <a:avLst/>
          </a:prstGeom>
        </p:spPr>
        <p:txBody>
          <a:bodyPr vert="horz" lIns="92446" tIns="46223" rIns="92446" bIns="46223" rtlCol="0" anchor="b"/>
          <a:lstStyle>
            <a:lvl1pPr algn="l">
              <a:defRPr sz="1200"/>
            </a:lvl1pPr>
          </a:lstStyle>
          <a:p>
            <a:endParaRPr lang="da-DK"/>
          </a:p>
        </p:txBody>
      </p:sp>
      <p:sp>
        <p:nvSpPr>
          <p:cNvPr id="7" name="Pladsholder til slidenummer 6"/>
          <p:cNvSpPr>
            <a:spLocks noGrp="1"/>
          </p:cNvSpPr>
          <p:nvPr>
            <p:ph type="sldNum" sz="quarter" idx="5"/>
          </p:nvPr>
        </p:nvSpPr>
        <p:spPr>
          <a:xfrm>
            <a:off x="3901699" y="9517547"/>
            <a:ext cx="2984870" cy="502754"/>
          </a:xfrm>
          <a:prstGeom prst="rect">
            <a:avLst/>
          </a:prstGeom>
        </p:spPr>
        <p:txBody>
          <a:bodyPr vert="horz" lIns="92446" tIns="46223" rIns="92446" bIns="46223" rtlCol="0" anchor="b"/>
          <a:lstStyle>
            <a:lvl1pPr algn="r">
              <a:defRPr sz="1200"/>
            </a:lvl1pPr>
          </a:lstStyle>
          <a:p>
            <a:fld id="{767FDFD5-146F-A142-A717-755665ED8DFA}" type="slidenum">
              <a:rPr lang="da-DK" smtClean="0"/>
              <a:t>‹nr.›</a:t>
            </a:fld>
            <a:endParaRPr lang="da-DK"/>
          </a:p>
        </p:txBody>
      </p:sp>
    </p:spTree>
    <p:extLst>
      <p:ext uri="{BB962C8B-B14F-4D97-AF65-F5344CB8AC3E}">
        <p14:creationId xmlns:p14="http://schemas.microsoft.com/office/powerpoint/2010/main" val="2076717934"/>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Tree>
    <p:extLst>
      <p:ext uri="{BB962C8B-B14F-4D97-AF65-F5344CB8AC3E}">
        <p14:creationId xmlns:p14="http://schemas.microsoft.com/office/powerpoint/2010/main" val="10198542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3243613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15540723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 2</a:t>
            </a:r>
          </a:p>
          <a:p>
            <a:r>
              <a:rPr lang="da-DK" dirty="0"/>
              <a:t>FA-, Brabrand </a:t>
            </a:r>
          </a:p>
        </p:txBody>
      </p:sp>
    </p:spTree>
    <p:extLst>
      <p:ext uri="{BB962C8B-B14F-4D97-AF65-F5344CB8AC3E}">
        <p14:creationId xmlns:p14="http://schemas.microsoft.com/office/powerpoint/2010/main" val="9954213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3071204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8540709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189414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Tree>
    <p:extLst>
      <p:ext uri="{BB962C8B-B14F-4D97-AF65-F5344CB8AC3E}">
        <p14:creationId xmlns:p14="http://schemas.microsoft.com/office/powerpoint/2010/main" val="793001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Tree>
    <p:extLst>
      <p:ext uri="{BB962C8B-B14F-4D97-AF65-F5344CB8AC3E}">
        <p14:creationId xmlns:p14="http://schemas.microsoft.com/office/powerpoint/2010/main" val="3058154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Tree>
    <p:extLst>
      <p:ext uri="{BB962C8B-B14F-4D97-AF65-F5344CB8AC3E}">
        <p14:creationId xmlns:p14="http://schemas.microsoft.com/office/powerpoint/2010/main" val="4232412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230370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6123741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39910539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3170651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Tree>
    <p:extLst>
      <p:ext uri="{BB962C8B-B14F-4D97-AF65-F5344CB8AC3E}">
        <p14:creationId xmlns:p14="http://schemas.microsoft.com/office/powerpoint/2010/main" val="2380053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da-DK"/>
              <a:t>Klik for at redigere titeltypografien i masteren</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p>
            <a:fld id="{F8E3D402-23D7-CE47-9C2D-DDC494B973A9}" type="datetime1">
              <a:rPr lang="da-DK" smtClean="0"/>
              <a:t>22-04-2021</a:t>
            </a:fld>
            <a:endParaRPr lang="da-DK"/>
          </a:p>
        </p:txBody>
      </p:sp>
      <p:sp>
        <p:nvSpPr>
          <p:cNvPr id="5" name="Footer Placeholder 4"/>
          <p:cNvSpPr>
            <a:spLocks noGrp="1"/>
          </p:cNvSpPr>
          <p:nvPr>
            <p:ph type="ftr" sz="quarter" idx="11"/>
          </p:nvPr>
        </p:nvSpPr>
        <p:spPr>
          <a:xfrm>
            <a:off x="5332412" y="5883275"/>
            <a:ext cx="4324044" cy="365125"/>
          </a:xfrm>
        </p:spPr>
        <p:txBody>
          <a:bodyPr/>
          <a:lstStyle/>
          <a:p>
            <a:endParaRPr lang="da-DK"/>
          </a:p>
        </p:txBody>
      </p:sp>
      <p:sp>
        <p:nvSpPr>
          <p:cNvPr id="6" name="Slide Number Placeholder 5"/>
          <p:cNvSpPr>
            <a:spLocks noGrp="1"/>
          </p:cNvSpPr>
          <p:nvPr>
            <p:ph type="sldNum" sz="quarter" idx="12"/>
          </p:nvPr>
        </p:nvSpPr>
        <p:spPr/>
        <p:txBody>
          <a:bodyPr/>
          <a:lstStyle/>
          <a:p>
            <a:fld id="{25B0A700-9323-2542-A223-4FF433812E27}" type="slidenum">
              <a:rPr lang="da-DK" smtClean="0"/>
              <a:t>‹nr.›</a:t>
            </a:fld>
            <a:endParaRPr lang="da-DK"/>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a-DK"/>
              <a:t>Træk billede til pladsholder, eller klik på symbol for at tilføje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9BD310E2-FE88-2141-8B18-53B054F6CDCC}" type="datetime1">
              <a:rPr lang="da-DK" smtClean="0"/>
              <a:t>22-04-2021</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25B0A700-9323-2542-A223-4FF433812E27}" type="slidenum">
              <a:rPr lang="da-DK" smtClean="0"/>
              <a:t>‹nr.›</a:t>
            </a:fld>
            <a:endParaRPr lang="da-DK"/>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og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da-DK"/>
              <a:t>Klik for at redigere titeltypografien i masteren</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4D6619BD-8081-0B4E-811E-B12332A02FCE}" type="datetime1">
              <a:rPr lang="da-DK" smtClean="0"/>
              <a:t>22-04-2021</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25B0A700-9323-2542-A223-4FF433812E27}" type="slidenum">
              <a:rPr lang="da-DK" smtClean="0"/>
              <a:t>‹nr.›</a:t>
            </a:fld>
            <a:endParaRPr lang="da-DK"/>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 med billedtekst">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da-DK"/>
              <a:t>Klik for at redigere titeltypografien i masteren</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da-DK"/>
              <a:t>Klik for at redigere teksttypografierne i masteren</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EFF962C1-F6D1-C34B-99C1-E1FDF1CF0715}" type="datetime1">
              <a:rPr lang="da-DK" smtClean="0"/>
              <a:t>22-04-2021</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25B0A700-9323-2542-A223-4FF433812E27}" type="slidenum">
              <a:rPr lang="da-DK" smtClean="0"/>
              <a:t>‹nr.›</a:t>
            </a:fld>
            <a:endParaRPr lang="da-DK"/>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vnekort">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da-DK"/>
              <a:t>Klik for at redigere titeltypografien i masteren</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D1C4EC9F-ADDC-934B-9DB5-BDF22B48105D}" type="datetime1">
              <a:rPr lang="da-DK" smtClean="0"/>
              <a:t>22-04-2021</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25B0A700-9323-2542-A223-4FF433812E27}" type="slidenum">
              <a:rPr lang="da-DK" smtClean="0"/>
              <a:t>‹nr.›</a:t>
            </a:fld>
            <a:endParaRPr lang="da-DK"/>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avnekort for citat">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da-DK"/>
              <a:t>Klik for at redigere titeltypografien i masteren</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da-DK"/>
              <a:t>Klik for at redigere teksttypografierne i masteren</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176268B9-3210-7849-AE68-CB5B310C4839}" type="datetime1">
              <a:rPr lang="da-DK" smtClean="0"/>
              <a:t>22-04-2021</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25B0A700-9323-2542-A223-4FF433812E27}" type="slidenum">
              <a:rPr lang="da-DK" smtClean="0"/>
              <a:t>‹nr.›</a:t>
            </a:fld>
            <a:endParaRPr lang="da-DK"/>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and eller falsk">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da-DK"/>
              <a:t>Klik for at redigere titeltypografien i masteren</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da-DK"/>
              <a:t>Klik for at redigere teksttypografierne i masteren</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33081CC7-3D82-5E47-837E-26CC30FC9ECE}" type="datetime1">
              <a:rPr lang="da-DK" smtClean="0"/>
              <a:t>22-04-2021</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25B0A700-9323-2542-A223-4FF433812E27}" type="slidenum">
              <a:rPr lang="da-DK" smtClean="0"/>
              <a:t>‹nr.›</a:t>
            </a:fld>
            <a:endParaRPr lang="da-DK"/>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da-DK"/>
              <a:t>Klik for at redigere titeltypografien i masteren</a:t>
            </a:r>
            <a:endParaRPr lang="en-US" dirty="0"/>
          </a:p>
        </p:txBody>
      </p:sp>
      <p:sp>
        <p:nvSpPr>
          <p:cNvPr id="3" name="Vertical Text Placeholder 2"/>
          <p:cNvSpPr>
            <a:spLocks noGrp="1"/>
          </p:cNvSpPr>
          <p:nvPr>
            <p:ph type="body" orient="vert" idx="1"/>
          </p:nvPr>
        </p:nvSpPr>
        <p:spPr/>
        <p:txBody>
          <a:bodyPr vert="eaVert" ancho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7173E25B-E688-114A-A2FF-EF20576B43E8}" type="datetime1">
              <a:rPr lang="da-DK" smtClean="0"/>
              <a:t>22-04-2021</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25B0A700-9323-2542-A223-4FF433812E27}" type="slidenum">
              <a:rPr lang="da-DK" smtClean="0"/>
              <a:t>‹nr.›</a:t>
            </a:fld>
            <a:endParaRPr lang="da-DK"/>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34FC5F32-0367-C24C-9193-A3044A2A38B9}" type="datetime1">
              <a:rPr lang="da-DK" smtClean="0"/>
              <a:t>22-04-2021</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25B0A700-9323-2542-A223-4FF433812E27}" type="slidenum">
              <a:rPr lang="da-DK" smtClean="0"/>
              <a:t>‹nr.›</a:t>
            </a:fld>
            <a:endParaRPr lang="da-DK"/>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BF8C37-6F19-E54B-89C9-E3F3AF39CDDA}"/>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a:t>
            </a:r>
          </a:p>
        </p:txBody>
      </p:sp>
      <p:sp>
        <p:nvSpPr>
          <p:cNvPr id="3" name="Undertitel 2">
            <a:extLst>
              <a:ext uri="{FF2B5EF4-FFF2-40B4-BE49-F238E27FC236}">
                <a16:creationId xmlns:a16="http://schemas.microsoft.com/office/drawing/2014/main" id="{BEF47602-BD46-8A4C-B931-3FCE9D3600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9120668E-52A5-044A-BC04-859FE30F8E33}"/>
              </a:ext>
            </a:extLst>
          </p:cNvPr>
          <p:cNvSpPr>
            <a:spLocks noGrp="1"/>
          </p:cNvSpPr>
          <p:nvPr>
            <p:ph type="dt" sz="half" idx="10"/>
          </p:nvPr>
        </p:nvSpPr>
        <p:spPr/>
        <p:txBody>
          <a:bodyPr/>
          <a:lstStyle/>
          <a:p>
            <a:fld id="{0A4E9AF8-56C1-4C3F-BB49-047A1E01BB7F}" type="datetime1">
              <a:rPr lang="da-DK" smtClean="0"/>
              <a:t>22-04-2021</a:t>
            </a:fld>
            <a:endParaRPr lang="da-DK"/>
          </a:p>
        </p:txBody>
      </p:sp>
      <p:sp>
        <p:nvSpPr>
          <p:cNvPr id="5" name="Pladsholder til sidefod 4">
            <a:extLst>
              <a:ext uri="{FF2B5EF4-FFF2-40B4-BE49-F238E27FC236}">
                <a16:creationId xmlns:a16="http://schemas.microsoft.com/office/drawing/2014/main" id="{5C950382-E6BD-3B40-ACA2-1F590A7EAEF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F5C7CF14-C2F5-9F44-95EE-A6A3F1444151}"/>
              </a:ext>
            </a:extLst>
          </p:cNvPr>
          <p:cNvSpPr>
            <a:spLocks noGrp="1"/>
          </p:cNvSpPr>
          <p:nvPr>
            <p:ph type="sldNum" sz="quarter" idx="12"/>
          </p:nvPr>
        </p:nvSpPr>
        <p:spPr/>
        <p:txBody>
          <a:bodyPr/>
          <a:lstStyle/>
          <a:p>
            <a:fld id="{76C857D1-2CAB-6546-A9DC-9C3A636C7621}" type="slidenum">
              <a:rPr lang="da-DK" smtClean="0"/>
              <a:t>‹nr.›</a:t>
            </a:fld>
            <a:endParaRPr lang="da-DK"/>
          </a:p>
        </p:txBody>
      </p:sp>
    </p:spTree>
    <p:extLst>
      <p:ext uri="{BB962C8B-B14F-4D97-AF65-F5344CB8AC3E}">
        <p14:creationId xmlns:p14="http://schemas.microsoft.com/office/powerpoint/2010/main" val="13178245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7E33FB7-5C01-9E4D-8D48-06128815086F}"/>
              </a:ext>
            </a:extLst>
          </p:cNvPr>
          <p:cNvSpPr>
            <a:spLocks noGrp="1"/>
          </p:cNvSpPr>
          <p:nvPr>
            <p:ph type="title"/>
          </p:nvPr>
        </p:nvSpPr>
        <p:spPr/>
        <p:txBody>
          <a:bodyPr/>
          <a:lstStyle/>
          <a:p>
            <a:r>
              <a:rPr lang="da-DK"/>
              <a:t>Klik for at redigere i master</a:t>
            </a:r>
          </a:p>
        </p:txBody>
      </p:sp>
      <p:sp>
        <p:nvSpPr>
          <p:cNvPr id="3" name="Pladsholder til indhold 2">
            <a:extLst>
              <a:ext uri="{FF2B5EF4-FFF2-40B4-BE49-F238E27FC236}">
                <a16:creationId xmlns:a16="http://schemas.microsoft.com/office/drawing/2014/main" id="{8EFEE497-E79B-D54A-9E98-6AA8F3116190}"/>
              </a:ext>
            </a:extLst>
          </p:cNvPr>
          <p:cNvSpPr>
            <a:spLocks noGrp="1"/>
          </p:cNvSpPr>
          <p:nvPr>
            <p:ph idx="1"/>
          </p:nvPr>
        </p:nvSpPr>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109B6638-B490-B949-B0C0-CE929E049811}"/>
              </a:ext>
            </a:extLst>
          </p:cNvPr>
          <p:cNvSpPr>
            <a:spLocks noGrp="1"/>
          </p:cNvSpPr>
          <p:nvPr>
            <p:ph type="dt" sz="half" idx="10"/>
          </p:nvPr>
        </p:nvSpPr>
        <p:spPr/>
        <p:txBody>
          <a:bodyPr/>
          <a:lstStyle/>
          <a:p>
            <a:fld id="{B84D1403-9B5D-434B-BE97-2ECE5F2AE005}" type="datetime1">
              <a:rPr lang="da-DK" smtClean="0"/>
              <a:t>22-04-2021</a:t>
            </a:fld>
            <a:endParaRPr lang="da-DK"/>
          </a:p>
        </p:txBody>
      </p:sp>
      <p:sp>
        <p:nvSpPr>
          <p:cNvPr id="5" name="Pladsholder til sidefod 4">
            <a:extLst>
              <a:ext uri="{FF2B5EF4-FFF2-40B4-BE49-F238E27FC236}">
                <a16:creationId xmlns:a16="http://schemas.microsoft.com/office/drawing/2014/main" id="{EBD1A761-CF40-9042-9CCD-9D6CF1FFC9FE}"/>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CFB2720F-FB1F-2D4E-8571-FA7BF191BBF2}"/>
              </a:ext>
            </a:extLst>
          </p:cNvPr>
          <p:cNvSpPr>
            <a:spLocks noGrp="1"/>
          </p:cNvSpPr>
          <p:nvPr>
            <p:ph type="sldNum" sz="quarter" idx="12"/>
          </p:nvPr>
        </p:nvSpPr>
        <p:spPr/>
        <p:txBody>
          <a:bodyPr/>
          <a:lstStyle/>
          <a:p>
            <a:fld id="{76C857D1-2CAB-6546-A9DC-9C3A636C7621}" type="slidenum">
              <a:rPr lang="da-DK" smtClean="0"/>
              <a:t>‹nr.›</a:t>
            </a:fld>
            <a:endParaRPr lang="da-DK"/>
          </a:p>
        </p:txBody>
      </p:sp>
    </p:spTree>
    <p:extLst>
      <p:ext uri="{BB962C8B-B14F-4D97-AF65-F5344CB8AC3E}">
        <p14:creationId xmlns:p14="http://schemas.microsoft.com/office/powerpoint/2010/main" val="3217029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idx="1"/>
          </p:nvPr>
        </p:nvSpPr>
        <p:spPr/>
        <p:txBody>
          <a:bodyPr anchor="ct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2F28E849-44AB-214F-993B-B6613936C851}" type="datetime1">
              <a:rPr lang="da-DK" smtClean="0"/>
              <a:t>22-04-2021</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a:xfrm>
            <a:off x="10951856" y="5867131"/>
            <a:ext cx="551167" cy="365125"/>
          </a:xfrm>
        </p:spPr>
        <p:txBody>
          <a:bodyPr/>
          <a:lstStyle/>
          <a:p>
            <a:fld id="{25B0A700-9323-2542-A223-4FF433812E27}" type="slidenum">
              <a:rPr lang="da-DK" smtClean="0"/>
              <a:t>‹nr.›</a:t>
            </a:fld>
            <a:endParaRPr lang="da-DK"/>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ktion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7F84B5-279A-6542-8EEE-5920A70EFF81}"/>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i master</a:t>
            </a:r>
          </a:p>
        </p:txBody>
      </p:sp>
      <p:sp>
        <p:nvSpPr>
          <p:cNvPr id="3" name="Pladsholder til tekst 2">
            <a:extLst>
              <a:ext uri="{FF2B5EF4-FFF2-40B4-BE49-F238E27FC236}">
                <a16:creationId xmlns:a16="http://schemas.microsoft.com/office/drawing/2014/main" id="{928C7FFA-2727-9B4F-8AF9-10CA536BEB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Rediger typografien i masterens</a:t>
            </a:r>
          </a:p>
        </p:txBody>
      </p:sp>
      <p:sp>
        <p:nvSpPr>
          <p:cNvPr id="4" name="Pladsholder til dato 3">
            <a:extLst>
              <a:ext uri="{FF2B5EF4-FFF2-40B4-BE49-F238E27FC236}">
                <a16:creationId xmlns:a16="http://schemas.microsoft.com/office/drawing/2014/main" id="{E2C1B007-3976-F74A-9C97-FC7784224DCD}"/>
              </a:ext>
            </a:extLst>
          </p:cNvPr>
          <p:cNvSpPr>
            <a:spLocks noGrp="1"/>
          </p:cNvSpPr>
          <p:nvPr>
            <p:ph type="dt" sz="half" idx="10"/>
          </p:nvPr>
        </p:nvSpPr>
        <p:spPr/>
        <p:txBody>
          <a:bodyPr/>
          <a:lstStyle/>
          <a:p>
            <a:fld id="{55C7C7B4-7549-4D6C-9A09-33DEC83C530D}" type="datetime1">
              <a:rPr lang="da-DK" smtClean="0"/>
              <a:t>22-04-2021</a:t>
            </a:fld>
            <a:endParaRPr lang="da-DK"/>
          </a:p>
        </p:txBody>
      </p:sp>
      <p:sp>
        <p:nvSpPr>
          <p:cNvPr id="5" name="Pladsholder til sidefod 4">
            <a:extLst>
              <a:ext uri="{FF2B5EF4-FFF2-40B4-BE49-F238E27FC236}">
                <a16:creationId xmlns:a16="http://schemas.microsoft.com/office/drawing/2014/main" id="{C12BEEDB-AD5B-F943-BFCA-1CED6ECAA90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9D9E0247-1DA1-4D41-B3B7-CA9CE7C72EEE}"/>
              </a:ext>
            </a:extLst>
          </p:cNvPr>
          <p:cNvSpPr>
            <a:spLocks noGrp="1"/>
          </p:cNvSpPr>
          <p:nvPr>
            <p:ph type="sldNum" sz="quarter" idx="12"/>
          </p:nvPr>
        </p:nvSpPr>
        <p:spPr/>
        <p:txBody>
          <a:bodyPr/>
          <a:lstStyle/>
          <a:p>
            <a:fld id="{76C857D1-2CAB-6546-A9DC-9C3A636C7621}" type="slidenum">
              <a:rPr lang="da-DK" smtClean="0"/>
              <a:t>‹nr.›</a:t>
            </a:fld>
            <a:endParaRPr lang="da-DK"/>
          </a:p>
        </p:txBody>
      </p:sp>
    </p:spTree>
    <p:extLst>
      <p:ext uri="{BB962C8B-B14F-4D97-AF65-F5344CB8AC3E}">
        <p14:creationId xmlns:p14="http://schemas.microsoft.com/office/powerpoint/2010/main" val="26843689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F9E4D5-1AC4-B54D-B42B-7CCD7435DAAC}"/>
              </a:ext>
            </a:extLst>
          </p:cNvPr>
          <p:cNvSpPr>
            <a:spLocks noGrp="1"/>
          </p:cNvSpPr>
          <p:nvPr>
            <p:ph type="title"/>
          </p:nvPr>
        </p:nvSpPr>
        <p:spPr/>
        <p:txBody>
          <a:bodyPr/>
          <a:lstStyle/>
          <a:p>
            <a:r>
              <a:rPr lang="da-DK"/>
              <a:t>Klik for at redigere i master</a:t>
            </a:r>
          </a:p>
        </p:txBody>
      </p:sp>
      <p:sp>
        <p:nvSpPr>
          <p:cNvPr id="3" name="Pladsholder til indhold 2">
            <a:extLst>
              <a:ext uri="{FF2B5EF4-FFF2-40B4-BE49-F238E27FC236}">
                <a16:creationId xmlns:a16="http://schemas.microsoft.com/office/drawing/2014/main" id="{874FFAD2-6190-5649-98CE-682530E5B5B7}"/>
              </a:ext>
            </a:extLst>
          </p:cNvPr>
          <p:cNvSpPr>
            <a:spLocks noGrp="1"/>
          </p:cNvSpPr>
          <p:nvPr>
            <p:ph sz="half" idx="1"/>
          </p:nvPr>
        </p:nvSpPr>
        <p:spPr>
          <a:xfrm>
            <a:off x="838200" y="1825625"/>
            <a:ext cx="5181600" cy="435133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FF7B3677-98B1-7747-8567-113859A9EE31}"/>
              </a:ext>
            </a:extLst>
          </p:cNvPr>
          <p:cNvSpPr>
            <a:spLocks noGrp="1"/>
          </p:cNvSpPr>
          <p:nvPr>
            <p:ph sz="half" idx="2"/>
          </p:nvPr>
        </p:nvSpPr>
        <p:spPr>
          <a:xfrm>
            <a:off x="6172200" y="1825625"/>
            <a:ext cx="5181600" cy="435133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C02C400B-F028-7C46-82FE-C17F795AE06E}"/>
              </a:ext>
            </a:extLst>
          </p:cNvPr>
          <p:cNvSpPr>
            <a:spLocks noGrp="1"/>
          </p:cNvSpPr>
          <p:nvPr>
            <p:ph type="dt" sz="half" idx="10"/>
          </p:nvPr>
        </p:nvSpPr>
        <p:spPr/>
        <p:txBody>
          <a:bodyPr/>
          <a:lstStyle/>
          <a:p>
            <a:fld id="{3434F166-6EAA-4BB4-A95E-88C6791DABCA}" type="datetime1">
              <a:rPr lang="da-DK" smtClean="0"/>
              <a:t>22-04-2021</a:t>
            </a:fld>
            <a:endParaRPr lang="da-DK"/>
          </a:p>
        </p:txBody>
      </p:sp>
      <p:sp>
        <p:nvSpPr>
          <p:cNvPr id="6" name="Pladsholder til sidefod 5">
            <a:extLst>
              <a:ext uri="{FF2B5EF4-FFF2-40B4-BE49-F238E27FC236}">
                <a16:creationId xmlns:a16="http://schemas.microsoft.com/office/drawing/2014/main" id="{CE3D7A1E-80C3-134C-A0E4-9BEEF90DBD95}"/>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7049676A-10BB-5D45-9783-72E688B0BEB4}"/>
              </a:ext>
            </a:extLst>
          </p:cNvPr>
          <p:cNvSpPr>
            <a:spLocks noGrp="1"/>
          </p:cNvSpPr>
          <p:nvPr>
            <p:ph type="sldNum" sz="quarter" idx="12"/>
          </p:nvPr>
        </p:nvSpPr>
        <p:spPr/>
        <p:txBody>
          <a:bodyPr/>
          <a:lstStyle/>
          <a:p>
            <a:fld id="{76C857D1-2CAB-6546-A9DC-9C3A636C7621}" type="slidenum">
              <a:rPr lang="da-DK" smtClean="0"/>
              <a:t>‹nr.›</a:t>
            </a:fld>
            <a:endParaRPr lang="da-DK"/>
          </a:p>
        </p:txBody>
      </p:sp>
    </p:spTree>
    <p:extLst>
      <p:ext uri="{BB962C8B-B14F-4D97-AF65-F5344CB8AC3E}">
        <p14:creationId xmlns:p14="http://schemas.microsoft.com/office/powerpoint/2010/main" val="19133038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1B47BD-C3A5-C249-BE52-3A0621DE670D}"/>
              </a:ext>
            </a:extLst>
          </p:cNvPr>
          <p:cNvSpPr>
            <a:spLocks noGrp="1"/>
          </p:cNvSpPr>
          <p:nvPr>
            <p:ph type="title"/>
          </p:nvPr>
        </p:nvSpPr>
        <p:spPr>
          <a:xfrm>
            <a:off x="839788" y="365125"/>
            <a:ext cx="10515600" cy="1325563"/>
          </a:xfrm>
        </p:spPr>
        <p:txBody>
          <a:bodyPr/>
          <a:lstStyle/>
          <a:p>
            <a:r>
              <a:rPr lang="da-DK"/>
              <a:t>Klik for at redigere i master</a:t>
            </a:r>
          </a:p>
        </p:txBody>
      </p:sp>
      <p:sp>
        <p:nvSpPr>
          <p:cNvPr id="3" name="Pladsholder til tekst 2">
            <a:extLst>
              <a:ext uri="{FF2B5EF4-FFF2-40B4-BE49-F238E27FC236}">
                <a16:creationId xmlns:a16="http://schemas.microsoft.com/office/drawing/2014/main" id="{59B4BB06-5710-D541-8E1A-6DE5E0BACC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4" name="Pladsholder til indhold 3">
            <a:extLst>
              <a:ext uri="{FF2B5EF4-FFF2-40B4-BE49-F238E27FC236}">
                <a16:creationId xmlns:a16="http://schemas.microsoft.com/office/drawing/2014/main" id="{B8DEF425-8D6A-F949-AE5E-BA7D34957FA8}"/>
              </a:ext>
            </a:extLst>
          </p:cNvPr>
          <p:cNvSpPr>
            <a:spLocks noGrp="1"/>
          </p:cNvSpPr>
          <p:nvPr>
            <p:ph sz="half" idx="2"/>
          </p:nvPr>
        </p:nvSpPr>
        <p:spPr>
          <a:xfrm>
            <a:off x="839788" y="2505075"/>
            <a:ext cx="5157787" cy="36845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749435D7-5C3E-A94B-9CF4-F84E2B48C7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Rediger typografien i masterens</a:t>
            </a:r>
          </a:p>
        </p:txBody>
      </p:sp>
      <p:sp>
        <p:nvSpPr>
          <p:cNvPr id="6" name="Pladsholder til indhold 5">
            <a:extLst>
              <a:ext uri="{FF2B5EF4-FFF2-40B4-BE49-F238E27FC236}">
                <a16:creationId xmlns:a16="http://schemas.microsoft.com/office/drawing/2014/main" id="{B0F0FC15-A912-6E4B-846E-4C55E3B442F8}"/>
              </a:ext>
            </a:extLst>
          </p:cNvPr>
          <p:cNvSpPr>
            <a:spLocks noGrp="1"/>
          </p:cNvSpPr>
          <p:nvPr>
            <p:ph sz="quarter" idx="4"/>
          </p:nvPr>
        </p:nvSpPr>
        <p:spPr>
          <a:xfrm>
            <a:off x="6172200" y="2505075"/>
            <a:ext cx="5183188" cy="3684588"/>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3620F92B-8E1B-7B47-B729-3CD689D8E604}"/>
              </a:ext>
            </a:extLst>
          </p:cNvPr>
          <p:cNvSpPr>
            <a:spLocks noGrp="1"/>
          </p:cNvSpPr>
          <p:nvPr>
            <p:ph type="dt" sz="half" idx="10"/>
          </p:nvPr>
        </p:nvSpPr>
        <p:spPr/>
        <p:txBody>
          <a:bodyPr/>
          <a:lstStyle/>
          <a:p>
            <a:fld id="{9C476581-5BE3-42DD-8560-3059CE8C30CB}" type="datetime1">
              <a:rPr lang="da-DK" smtClean="0"/>
              <a:t>22-04-2021</a:t>
            </a:fld>
            <a:endParaRPr lang="da-DK"/>
          </a:p>
        </p:txBody>
      </p:sp>
      <p:sp>
        <p:nvSpPr>
          <p:cNvPr id="8" name="Pladsholder til sidefod 7">
            <a:extLst>
              <a:ext uri="{FF2B5EF4-FFF2-40B4-BE49-F238E27FC236}">
                <a16:creationId xmlns:a16="http://schemas.microsoft.com/office/drawing/2014/main" id="{6DC028FD-D4BD-834F-A2AF-039E99E5E9F4}"/>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288699B9-7C9F-3045-8B43-EAF74E48E5B1}"/>
              </a:ext>
            </a:extLst>
          </p:cNvPr>
          <p:cNvSpPr>
            <a:spLocks noGrp="1"/>
          </p:cNvSpPr>
          <p:nvPr>
            <p:ph type="sldNum" sz="quarter" idx="12"/>
          </p:nvPr>
        </p:nvSpPr>
        <p:spPr/>
        <p:txBody>
          <a:bodyPr/>
          <a:lstStyle/>
          <a:p>
            <a:fld id="{76C857D1-2CAB-6546-A9DC-9C3A636C7621}" type="slidenum">
              <a:rPr lang="da-DK" smtClean="0"/>
              <a:t>‹nr.›</a:t>
            </a:fld>
            <a:endParaRPr lang="da-DK"/>
          </a:p>
        </p:txBody>
      </p:sp>
    </p:spTree>
    <p:extLst>
      <p:ext uri="{BB962C8B-B14F-4D97-AF65-F5344CB8AC3E}">
        <p14:creationId xmlns:p14="http://schemas.microsoft.com/office/powerpoint/2010/main" val="31794518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0E5627D-C0F7-6B4D-ABBD-8A11985118C1}"/>
              </a:ext>
            </a:extLst>
          </p:cNvPr>
          <p:cNvSpPr>
            <a:spLocks noGrp="1"/>
          </p:cNvSpPr>
          <p:nvPr>
            <p:ph type="title"/>
          </p:nvPr>
        </p:nvSpPr>
        <p:spPr/>
        <p:txBody>
          <a:bodyPr/>
          <a:lstStyle/>
          <a:p>
            <a:r>
              <a:rPr lang="da-DK"/>
              <a:t>Klik for at redigere i master</a:t>
            </a:r>
          </a:p>
        </p:txBody>
      </p:sp>
      <p:sp>
        <p:nvSpPr>
          <p:cNvPr id="3" name="Pladsholder til dato 2">
            <a:extLst>
              <a:ext uri="{FF2B5EF4-FFF2-40B4-BE49-F238E27FC236}">
                <a16:creationId xmlns:a16="http://schemas.microsoft.com/office/drawing/2014/main" id="{E8AA71DA-8785-DE4D-8775-4AF279E3C984}"/>
              </a:ext>
            </a:extLst>
          </p:cNvPr>
          <p:cNvSpPr>
            <a:spLocks noGrp="1"/>
          </p:cNvSpPr>
          <p:nvPr>
            <p:ph type="dt" sz="half" idx="10"/>
          </p:nvPr>
        </p:nvSpPr>
        <p:spPr/>
        <p:txBody>
          <a:bodyPr/>
          <a:lstStyle/>
          <a:p>
            <a:fld id="{7B18B96B-3EE0-494A-847B-299CAE5236B4}" type="datetime1">
              <a:rPr lang="da-DK" smtClean="0"/>
              <a:t>22-04-2021</a:t>
            </a:fld>
            <a:endParaRPr lang="da-DK"/>
          </a:p>
        </p:txBody>
      </p:sp>
      <p:sp>
        <p:nvSpPr>
          <p:cNvPr id="4" name="Pladsholder til sidefod 3">
            <a:extLst>
              <a:ext uri="{FF2B5EF4-FFF2-40B4-BE49-F238E27FC236}">
                <a16:creationId xmlns:a16="http://schemas.microsoft.com/office/drawing/2014/main" id="{3F0A7E01-505E-CB43-A63E-D0B85D157C53}"/>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69F84BC0-76EC-9945-B1F7-60705424AEC1}"/>
              </a:ext>
            </a:extLst>
          </p:cNvPr>
          <p:cNvSpPr>
            <a:spLocks noGrp="1"/>
          </p:cNvSpPr>
          <p:nvPr>
            <p:ph type="sldNum" sz="quarter" idx="12"/>
          </p:nvPr>
        </p:nvSpPr>
        <p:spPr/>
        <p:txBody>
          <a:bodyPr/>
          <a:lstStyle/>
          <a:p>
            <a:fld id="{76C857D1-2CAB-6546-A9DC-9C3A636C7621}" type="slidenum">
              <a:rPr lang="da-DK" smtClean="0"/>
              <a:t>‹nr.›</a:t>
            </a:fld>
            <a:endParaRPr lang="da-DK"/>
          </a:p>
        </p:txBody>
      </p:sp>
    </p:spTree>
    <p:extLst>
      <p:ext uri="{BB962C8B-B14F-4D97-AF65-F5344CB8AC3E}">
        <p14:creationId xmlns:p14="http://schemas.microsoft.com/office/powerpoint/2010/main" val="38345827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1377244D-1597-C240-90AD-469E7C587023}"/>
              </a:ext>
            </a:extLst>
          </p:cNvPr>
          <p:cNvSpPr>
            <a:spLocks noGrp="1"/>
          </p:cNvSpPr>
          <p:nvPr>
            <p:ph type="dt" sz="half" idx="10"/>
          </p:nvPr>
        </p:nvSpPr>
        <p:spPr/>
        <p:txBody>
          <a:bodyPr/>
          <a:lstStyle/>
          <a:p>
            <a:fld id="{6D8B0B1E-CFA7-4719-9E19-F969B56827F9}" type="datetime1">
              <a:rPr lang="da-DK" smtClean="0"/>
              <a:t>22-04-2021</a:t>
            </a:fld>
            <a:endParaRPr lang="da-DK"/>
          </a:p>
        </p:txBody>
      </p:sp>
      <p:sp>
        <p:nvSpPr>
          <p:cNvPr id="3" name="Pladsholder til sidefod 2">
            <a:extLst>
              <a:ext uri="{FF2B5EF4-FFF2-40B4-BE49-F238E27FC236}">
                <a16:creationId xmlns:a16="http://schemas.microsoft.com/office/drawing/2014/main" id="{9F621096-CC49-6147-A50C-284E66E41ECC}"/>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8CD4F565-B732-6849-B0A8-192258314582}"/>
              </a:ext>
            </a:extLst>
          </p:cNvPr>
          <p:cNvSpPr>
            <a:spLocks noGrp="1"/>
          </p:cNvSpPr>
          <p:nvPr>
            <p:ph type="sldNum" sz="quarter" idx="12"/>
          </p:nvPr>
        </p:nvSpPr>
        <p:spPr/>
        <p:txBody>
          <a:bodyPr/>
          <a:lstStyle/>
          <a:p>
            <a:fld id="{76C857D1-2CAB-6546-A9DC-9C3A636C7621}" type="slidenum">
              <a:rPr lang="da-DK" smtClean="0"/>
              <a:t>‹nr.›</a:t>
            </a:fld>
            <a:endParaRPr lang="da-DK"/>
          </a:p>
        </p:txBody>
      </p:sp>
    </p:spTree>
    <p:extLst>
      <p:ext uri="{BB962C8B-B14F-4D97-AF65-F5344CB8AC3E}">
        <p14:creationId xmlns:p14="http://schemas.microsoft.com/office/powerpoint/2010/main" val="33498304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043F9B-B885-1E45-9B14-0AA34542E4B9}"/>
              </a:ext>
            </a:extLst>
          </p:cNvPr>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indhold 2">
            <a:extLst>
              <a:ext uri="{FF2B5EF4-FFF2-40B4-BE49-F238E27FC236}">
                <a16:creationId xmlns:a16="http://schemas.microsoft.com/office/drawing/2014/main" id="{BDC437AB-F2F4-E14F-8458-BECB792E13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BC7A217D-D26D-C849-B70A-E36DBAC8AF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Pladsholder til dato 4">
            <a:extLst>
              <a:ext uri="{FF2B5EF4-FFF2-40B4-BE49-F238E27FC236}">
                <a16:creationId xmlns:a16="http://schemas.microsoft.com/office/drawing/2014/main" id="{BA3034B3-9668-CE42-8994-CF199EB086A4}"/>
              </a:ext>
            </a:extLst>
          </p:cNvPr>
          <p:cNvSpPr>
            <a:spLocks noGrp="1"/>
          </p:cNvSpPr>
          <p:nvPr>
            <p:ph type="dt" sz="half" idx="10"/>
          </p:nvPr>
        </p:nvSpPr>
        <p:spPr/>
        <p:txBody>
          <a:bodyPr/>
          <a:lstStyle/>
          <a:p>
            <a:fld id="{0C62AA1C-A2DA-4293-8B8E-C065764A2708}" type="datetime1">
              <a:rPr lang="da-DK" smtClean="0"/>
              <a:t>22-04-2021</a:t>
            </a:fld>
            <a:endParaRPr lang="da-DK"/>
          </a:p>
        </p:txBody>
      </p:sp>
      <p:sp>
        <p:nvSpPr>
          <p:cNvPr id="6" name="Pladsholder til sidefod 5">
            <a:extLst>
              <a:ext uri="{FF2B5EF4-FFF2-40B4-BE49-F238E27FC236}">
                <a16:creationId xmlns:a16="http://schemas.microsoft.com/office/drawing/2014/main" id="{5B8F6F82-D7D3-B147-8F25-762BE083982A}"/>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934093BC-05ED-F445-9A6D-AE880621AD25}"/>
              </a:ext>
            </a:extLst>
          </p:cNvPr>
          <p:cNvSpPr>
            <a:spLocks noGrp="1"/>
          </p:cNvSpPr>
          <p:nvPr>
            <p:ph type="sldNum" sz="quarter" idx="12"/>
          </p:nvPr>
        </p:nvSpPr>
        <p:spPr/>
        <p:txBody>
          <a:bodyPr/>
          <a:lstStyle/>
          <a:p>
            <a:fld id="{76C857D1-2CAB-6546-A9DC-9C3A636C7621}" type="slidenum">
              <a:rPr lang="da-DK" smtClean="0"/>
              <a:t>‹nr.›</a:t>
            </a:fld>
            <a:endParaRPr lang="da-DK"/>
          </a:p>
        </p:txBody>
      </p:sp>
    </p:spTree>
    <p:extLst>
      <p:ext uri="{BB962C8B-B14F-4D97-AF65-F5344CB8AC3E}">
        <p14:creationId xmlns:p14="http://schemas.microsoft.com/office/powerpoint/2010/main" val="13363109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C06F8C-CE85-CF42-BFDC-C6A4A5A97798}"/>
              </a:ext>
            </a:extLst>
          </p:cNvPr>
          <p:cNvSpPr>
            <a:spLocks noGrp="1"/>
          </p:cNvSpPr>
          <p:nvPr>
            <p:ph type="title"/>
          </p:nvPr>
        </p:nvSpPr>
        <p:spPr>
          <a:xfrm>
            <a:off x="839788" y="457200"/>
            <a:ext cx="3932237" cy="1600200"/>
          </a:xfrm>
        </p:spPr>
        <p:txBody>
          <a:bodyPr anchor="b"/>
          <a:lstStyle>
            <a:lvl1pPr>
              <a:defRPr sz="3200"/>
            </a:lvl1pPr>
          </a:lstStyle>
          <a:p>
            <a:r>
              <a:rPr lang="da-DK"/>
              <a:t>Klik for at redigere i master</a:t>
            </a:r>
          </a:p>
        </p:txBody>
      </p:sp>
      <p:sp>
        <p:nvSpPr>
          <p:cNvPr id="3" name="Pladsholder til billede 2">
            <a:extLst>
              <a:ext uri="{FF2B5EF4-FFF2-40B4-BE49-F238E27FC236}">
                <a16:creationId xmlns:a16="http://schemas.microsoft.com/office/drawing/2014/main" id="{986A4AE1-5F26-DD40-97F7-889E00AA8A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9E9F1F49-3956-9649-8C60-A58766AC48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Rediger typografien i masterens</a:t>
            </a:r>
          </a:p>
        </p:txBody>
      </p:sp>
      <p:sp>
        <p:nvSpPr>
          <p:cNvPr id="5" name="Pladsholder til dato 4">
            <a:extLst>
              <a:ext uri="{FF2B5EF4-FFF2-40B4-BE49-F238E27FC236}">
                <a16:creationId xmlns:a16="http://schemas.microsoft.com/office/drawing/2014/main" id="{E8D4901C-F153-404B-9797-545E42D8EC51}"/>
              </a:ext>
            </a:extLst>
          </p:cNvPr>
          <p:cNvSpPr>
            <a:spLocks noGrp="1"/>
          </p:cNvSpPr>
          <p:nvPr>
            <p:ph type="dt" sz="half" idx="10"/>
          </p:nvPr>
        </p:nvSpPr>
        <p:spPr/>
        <p:txBody>
          <a:bodyPr/>
          <a:lstStyle/>
          <a:p>
            <a:fld id="{0E81EBA1-E865-4636-9D8B-8878F68385F0}" type="datetime1">
              <a:rPr lang="da-DK" smtClean="0"/>
              <a:t>22-04-2021</a:t>
            </a:fld>
            <a:endParaRPr lang="da-DK"/>
          </a:p>
        </p:txBody>
      </p:sp>
      <p:sp>
        <p:nvSpPr>
          <p:cNvPr id="6" name="Pladsholder til sidefod 5">
            <a:extLst>
              <a:ext uri="{FF2B5EF4-FFF2-40B4-BE49-F238E27FC236}">
                <a16:creationId xmlns:a16="http://schemas.microsoft.com/office/drawing/2014/main" id="{E0E85A8B-0ED2-3144-A80E-153B354BBC1A}"/>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C48235B7-5096-1E4F-BB37-9B36F1AA5D26}"/>
              </a:ext>
            </a:extLst>
          </p:cNvPr>
          <p:cNvSpPr>
            <a:spLocks noGrp="1"/>
          </p:cNvSpPr>
          <p:nvPr>
            <p:ph type="sldNum" sz="quarter" idx="12"/>
          </p:nvPr>
        </p:nvSpPr>
        <p:spPr/>
        <p:txBody>
          <a:bodyPr/>
          <a:lstStyle/>
          <a:p>
            <a:fld id="{76C857D1-2CAB-6546-A9DC-9C3A636C7621}" type="slidenum">
              <a:rPr lang="da-DK" smtClean="0"/>
              <a:t>‹nr.›</a:t>
            </a:fld>
            <a:endParaRPr lang="da-DK"/>
          </a:p>
        </p:txBody>
      </p:sp>
    </p:spTree>
    <p:extLst>
      <p:ext uri="{BB962C8B-B14F-4D97-AF65-F5344CB8AC3E}">
        <p14:creationId xmlns:p14="http://schemas.microsoft.com/office/powerpoint/2010/main" val="38556716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40046D-09AD-584E-B94F-0B4F009439BE}"/>
              </a:ext>
            </a:extLst>
          </p:cNvPr>
          <p:cNvSpPr>
            <a:spLocks noGrp="1"/>
          </p:cNvSpPr>
          <p:nvPr>
            <p:ph type="title"/>
          </p:nvPr>
        </p:nvSpPr>
        <p:spPr/>
        <p:txBody>
          <a:bodyPr/>
          <a:lstStyle/>
          <a:p>
            <a:r>
              <a:rPr lang="da-DK"/>
              <a:t>Klik for at redigere i master</a:t>
            </a:r>
          </a:p>
        </p:txBody>
      </p:sp>
      <p:sp>
        <p:nvSpPr>
          <p:cNvPr id="3" name="Pladsholder til lodret tekst 2">
            <a:extLst>
              <a:ext uri="{FF2B5EF4-FFF2-40B4-BE49-F238E27FC236}">
                <a16:creationId xmlns:a16="http://schemas.microsoft.com/office/drawing/2014/main" id="{6F4EB396-91B7-0C44-8A92-2A9C032533A3}"/>
              </a:ext>
            </a:extLst>
          </p:cNvPr>
          <p:cNvSpPr>
            <a:spLocks noGrp="1"/>
          </p:cNvSpPr>
          <p:nvPr>
            <p:ph type="body" orient="vert" idx="1"/>
          </p:nvPr>
        </p:nvSpPr>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9F97883F-DB6B-7C4D-9C66-4C5C4DC5ABAF}"/>
              </a:ext>
            </a:extLst>
          </p:cNvPr>
          <p:cNvSpPr>
            <a:spLocks noGrp="1"/>
          </p:cNvSpPr>
          <p:nvPr>
            <p:ph type="dt" sz="half" idx="10"/>
          </p:nvPr>
        </p:nvSpPr>
        <p:spPr/>
        <p:txBody>
          <a:bodyPr/>
          <a:lstStyle/>
          <a:p>
            <a:fld id="{D2639EC4-1227-4AD4-8B6C-E129F54FA74B}" type="datetime1">
              <a:rPr lang="da-DK" smtClean="0"/>
              <a:t>22-04-2021</a:t>
            </a:fld>
            <a:endParaRPr lang="da-DK"/>
          </a:p>
        </p:txBody>
      </p:sp>
      <p:sp>
        <p:nvSpPr>
          <p:cNvPr id="5" name="Pladsholder til sidefod 4">
            <a:extLst>
              <a:ext uri="{FF2B5EF4-FFF2-40B4-BE49-F238E27FC236}">
                <a16:creationId xmlns:a16="http://schemas.microsoft.com/office/drawing/2014/main" id="{116D3177-058B-0044-A1DB-2F91878784B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6CB79C8D-FA21-B142-82AF-15C71E7F42F9}"/>
              </a:ext>
            </a:extLst>
          </p:cNvPr>
          <p:cNvSpPr>
            <a:spLocks noGrp="1"/>
          </p:cNvSpPr>
          <p:nvPr>
            <p:ph type="sldNum" sz="quarter" idx="12"/>
          </p:nvPr>
        </p:nvSpPr>
        <p:spPr/>
        <p:txBody>
          <a:bodyPr/>
          <a:lstStyle/>
          <a:p>
            <a:fld id="{76C857D1-2CAB-6546-A9DC-9C3A636C7621}" type="slidenum">
              <a:rPr lang="da-DK" smtClean="0"/>
              <a:t>‹nr.›</a:t>
            </a:fld>
            <a:endParaRPr lang="da-DK"/>
          </a:p>
        </p:txBody>
      </p:sp>
    </p:spTree>
    <p:extLst>
      <p:ext uri="{BB962C8B-B14F-4D97-AF65-F5344CB8AC3E}">
        <p14:creationId xmlns:p14="http://schemas.microsoft.com/office/powerpoint/2010/main" val="7168289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46B8B1A1-7006-604F-B554-06FA58E37F54}"/>
              </a:ext>
            </a:extLst>
          </p:cNvPr>
          <p:cNvSpPr>
            <a:spLocks noGrp="1"/>
          </p:cNvSpPr>
          <p:nvPr>
            <p:ph type="title" orient="vert"/>
          </p:nvPr>
        </p:nvSpPr>
        <p:spPr>
          <a:xfrm>
            <a:off x="8724900" y="365125"/>
            <a:ext cx="2628900" cy="5811838"/>
          </a:xfrm>
        </p:spPr>
        <p:txBody>
          <a:bodyPr vert="eaVert"/>
          <a:lstStyle/>
          <a:p>
            <a:r>
              <a:rPr lang="da-DK"/>
              <a:t>Klik for at redigere i master</a:t>
            </a:r>
          </a:p>
        </p:txBody>
      </p:sp>
      <p:sp>
        <p:nvSpPr>
          <p:cNvPr id="3" name="Pladsholder til lodret tekst 2">
            <a:extLst>
              <a:ext uri="{FF2B5EF4-FFF2-40B4-BE49-F238E27FC236}">
                <a16:creationId xmlns:a16="http://schemas.microsoft.com/office/drawing/2014/main" id="{A32B4AAE-5B30-0542-9255-5E936F1110AA}"/>
              </a:ext>
            </a:extLst>
          </p:cNvPr>
          <p:cNvSpPr>
            <a:spLocks noGrp="1"/>
          </p:cNvSpPr>
          <p:nvPr>
            <p:ph type="body" orient="vert" idx="1"/>
          </p:nvPr>
        </p:nvSpPr>
        <p:spPr>
          <a:xfrm>
            <a:off x="838200" y="365125"/>
            <a:ext cx="7734300" cy="5811838"/>
          </a:xfrm>
        </p:spPr>
        <p:txBody>
          <a:bodyPr vert="eaVert"/>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E5A34F7D-C62A-A744-B16F-175F0006E267}"/>
              </a:ext>
            </a:extLst>
          </p:cNvPr>
          <p:cNvSpPr>
            <a:spLocks noGrp="1"/>
          </p:cNvSpPr>
          <p:nvPr>
            <p:ph type="dt" sz="half" idx="10"/>
          </p:nvPr>
        </p:nvSpPr>
        <p:spPr/>
        <p:txBody>
          <a:bodyPr/>
          <a:lstStyle/>
          <a:p>
            <a:fld id="{63AF0506-DEE8-41E4-8CDC-49542ACE3252}" type="datetime1">
              <a:rPr lang="da-DK" smtClean="0"/>
              <a:t>22-04-2021</a:t>
            </a:fld>
            <a:endParaRPr lang="da-DK"/>
          </a:p>
        </p:txBody>
      </p:sp>
      <p:sp>
        <p:nvSpPr>
          <p:cNvPr id="5" name="Pladsholder til sidefod 4">
            <a:extLst>
              <a:ext uri="{FF2B5EF4-FFF2-40B4-BE49-F238E27FC236}">
                <a16:creationId xmlns:a16="http://schemas.microsoft.com/office/drawing/2014/main" id="{F581B95B-ABA9-9244-8E07-A70CF52C50D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BAE803E-B856-F54C-96FA-F860299EC73B}"/>
              </a:ext>
            </a:extLst>
          </p:cNvPr>
          <p:cNvSpPr>
            <a:spLocks noGrp="1"/>
          </p:cNvSpPr>
          <p:nvPr>
            <p:ph type="sldNum" sz="quarter" idx="12"/>
          </p:nvPr>
        </p:nvSpPr>
        <p:spPr/>
        <p:txBody>
          <a:bodyPr/>
          <a:lstStyle/>
          <a:p>
            <a:fld id="{76C857D1-2CAB-6546-A9DC-9C3A636C7621}" type="slidenum">
              <a:rPr lang="da-DK" smtClean="0"/>
              <a:t>‹nr.›</a:t>
            </a:fld>
            <a:endParaRPr lang="da-DK"/>
          </a:p>
        </p:txBody>
      </p:sp>
    </p:spTree>
    <p:extLst>
      <p:ext uri="{BB962C8B-B14F-4D97-AF65-F5344CB8AC3E}">
        <p14:creationId xmlns:p14="http://schemas.microsoft.com/office/powerpoint/2010/main" val="3454917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da-DK"/>
              <a:t>Klik for at redigere titeltypografien i masteren</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5FC4AF50-CB02-4D49-ADA9-AACF8F93EA0B}" type="datetime1">
              <a:rPr lang="da-DK" smtClean="0"/>
              <a:t>22-04-2021</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25B0A700-9323-2542-A223-4FF433812E27}" type="slidenum">
              <a:rPr lang="da-DK" smtClean="0"/>
              <a:t>‹nr.›</a:t>
            </a:fld>
            <a:endParaRPr lang="da-DK"/>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DB485484-084C-2E46-A222-8C936ACFDEEC}" type="datetime1">
              <a:rPr lang="da-DK" smtClean="0"/>
              <a:t>22-04-2021</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25B0A700-9323-2542-A223-4FF433812E27}" type="slidenum">
              <a:rPr lang="da-DK" smtClean="0"/>
              <a:t>‹nr.›</a:t>
            </a:fld>
            <a:endParaRPr lang="da-DK"/>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a-DK"/>
              <a:t>Klik for at redigere titeltypografien i masteren</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0172CF74-967E-2548-9FB3-EF507C7BFA73}" type="datetime1">
              <a:rPr lang="da-DK" smtClean="0"/>
              <a:t>22-04-2021</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25B0A700-9323-2542-A223-4FF433812E27}" type="slidenum">
              <a:rPr lang="da-DK" smtClean="0"/>
              <a:t>‹nr.›</a:t>
            </a:fld>
            <a:endParaRPr lang="da-DK"/>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31406833-DDD0-E948-880F-16D0DA0D0B42}" type="datetime1">
              <a:rPr lang="da-DK" smtClean="0"/>
              <a:t>22-04-2021</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25B0A700-9323-2542-A223-4FF433812E27}" type="slidenum">
              <a:rPr lang="da-DK" smtClean="0"/>
              <a:t>‹nr.›</a:t>
            </a:fld>
            <a:endParaRPr lang="da-DK"/>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04E0A7-B6D7-784D-AFDF-3D34944416D8}" type="datetime1">
              <a:rPr lang="da-DK" smtClean="0"/>
              <a:t>22-04-2021</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25B0A700-9323-2542-A223-4FF433812E27}" type="slidenum">
              <a:rPr lang="da-DK" smtClean="0"/>
              <a:t>‹nr.›</a:t>
            </a:fld>
            <a:endParaRPr lang="da-DK"/>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da-DK"/>
              <a:t>Klik for at redigere titeltypografien i masteren</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1CC87BE2-DEDB-2A45-8135-7919E43411D1}" type="datetime1">
              <a:rPr lang="da-DK" smtClean="0"/>
              <a:t>22-04-2021</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25B0A700-9323-2542-A223-4FF433812E27}" type="slidenum">
              <a:rPr lang="da-DK" smtClean="0"/>
              <a:t>‹nr.›</a:t>
            </a:fld>
            <a:endParaRPr lang="da-DK"/>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da-DK"/>
              <a:t>Klik for at redigere titeltypografien i masteren</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da-DK"/>
              <a:t>Træk billede til pladsholder, eller klik på symbol for at tilføje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23406806-BD48-E249-AACF-800785DAF024}" type="datetime1">
              <a:rPr lang="da-DK" smtClean="0"/>
              <a:t>22-04-2021</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25B0A700-9323-2542-A223-4FF433812E27}" type="slidenum">
              <a:rPr lang="da-DK" smtClean="0"/>
              <a:t>‹nr.›</a:t>
            </a:fld>
            <a:endParaRPr lang="da-DK"/>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152E251-8FA0-9646-8171-F15D450A4470}" type="datetime1">
              <a:rPr lang="da-DK" smtClean="0"/>
              <a:t>22-04-2021</a:t>
            </a:fld>
            <a:endParaRPr lang="da-DK"/>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da-DK"/>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5B0A700-9323-2542-A223-4FF433812E27}" type="slidenum">
              <a:rPr lang="da-DK" smtClean="0"/>
              <a:t>‹nr.›</a:t>
            </a:fld>
            <a:endParaRPr lang="da-DK"/>
          </a:p>
        </p:txBody>
      </p:sp>
    </p:spTree>
    <p:extLst>
      <p:ext uri="{BB962C8B-B14F-4D97-AF65-F5344CB8AC3E}">
        <p14:creationId xmlns:p14="http://schemas.microsoft.com/office/powerpoint/2010/main" val="629152093"/>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 id="2147483912" r:id="rId14"/>
    <p:sldLayoutId id="2147483913" r:id="rId15"/>
    <p:sldLayoutId id="2147483914" r:id="rId16"/>
    <p:sldLayoutId id="2147483915" r:id="rId17"/>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ftr="0" dt="0"/>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5B8BA0D4-2CAE-F04E-911D-2C2E93F0AA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i master</a:t>
            </a:r>
          </a:p>
        </p:txBody>
      </p:sp>
      <p:sp>
        <p:nvSpPr>
          <p:cNvPr id="3" name="Pladsholder til tekst 2">
            <a:extLst>
              <a:ext uri="{FF2B5EF4-FFF2-40B4-BE49-F238E27FC236}">
                <a16:creationId xmlns:a16="http://schemas.microsoft.com/office/drawing/2014/main" id="{2003ECEF-5906-9A4F-ACB7-60BE809739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04AC07E9-77AA-8145-AE64-847A4831E5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063B0C-9277-4816-A7F8-4C24D49CCF33}" type="datetime1">
              <a:rPr lang="da-DK" smtClean="0"/>
              <a:t>22-04-2021</a:t>
            </a:fld>
            <a:endParaRPr lang="da-DK"/>
          </a:p>
        </p:txBody>
      </p:sp>
      <p:sp>
        <p:nvSpPr>
          <p:cNvPr id="5" name="Pladsholder til sidefod 4">
            <a:extLst>
              <a:ext uri="{FF2B5EF4-FFF2-40B4-BE49-F238E27FC236}">
                <a16:creationId xmlns:a16="http://schemas.microsoft.com/office/drawing/2014/main" id="{C638CFF1-EA46-8248-A7C2-3889C51EACB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54499BAF-CD77-2147-8364-94367EC8AF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C857D1-2CAB-6546-A9DC-9C3A636C7621}" type="slidenum">
              <a:rPr lang="da-DK" smtClean="0"/>
              <a:t>‹nr.›</a:t>
            </a:fld>
            <a:endParaRPr lang="da-DK"/>
          </a:p>
        </p:txBody>
      </p:sp>
    </p:spTree>
    <p:extLst>
      <p:ext uri="{BB962C8B-B14F-4D97-AF65-F5344CB8AC3E}">
        <p14:creationId xmlns:p14="http://schemas.microsoft.com/office/powerpoint/2010/main" val="3446116729"/>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tiff"/></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tiff"/></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mailto:mfm@uni-el.dk"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070100" y="556591"/>
            <a:ext cx="9537700" cy="1739348"/>
          </a:xfrm>
          <a:solidFill>
            <a:schemeClr val="accent1">
              <a:lumMod val="75000"/>
            </a:schemeClr>
          </a:solidFill>
        </p:spPr>
        <p:txBody>
          <a:bodyPr>
            <a:normAutofit fontScale="90000"/>
          </a:bodyPr>
          <a:lstStyle/>
          <a:p>
            <a:r>
              <a:rPr lang="da-DK" dirty="0"/>
              <a:t>Bestyrelsesmøde</a:t>
            </a:r>
            <a:br>
              <a:rPr lang="da-DK" dirty="0"/>
            </a:br>
            <a:r>
              <a:rPr lang="da-DK" dirty="0"/>
              <a:t>21. april 2021</a:t>
            </a:r>
          </a:p>
        </p:txBody>
      </p:sp>
      <p:sp>
        <p:nvSpPr>
          <p:cNvPr id="3" name="Undertitel 2"/>
          <p:cNvSpPr>
            <a:spLocks noGrp="1"/>
          </p:cNvSpPr>
          <p:nvPr>
            <p:ph type="subTitle" idx="1"/>
          </p:nvPr>
        </p:nvSpPr>
        <p:spPr>
          <a:xfrm>
            <a:off x="1524000" y="2865438"/>
            <a:ext cx="9144000" cy="1655762"/>
          </a:xfrm>
        </p:spPr>
        <p:txBody>
          <a:bodyPr/>
          <a:lstStyle/>
          <a:p>
            <a:r>
              <a:rPr lang="da-DK" dirty="0"/>
              <a:t>Sted online</a:t>
            </a:r>
          </a:p>
        </p:txBody>
      </p:sp>
      <p:pic>
        <p:nvPicPr>
          <p:cNvPr id="4" name="Pladsholder til indhold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0348" y="5346700"/>
            <a:ext cx="2879003" cy="1124611"/>
          </a:xfrm>
          <a:prstGeom prst="rect">
            <a:avLst/>
          </a:prstGeom>
        </p:spPr>
      </p:pic>
    </p:spTree>
    <p:extLst>
      <p:ext uri="{BB962C8B-B14F-4D97-AF65-F5344CB8AC3E}">
        <p14:creationId xmlns:p14="http://schemas.microsoft.com/office/powerpoint/2010/main" val="5952199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illede 17">
            <a:extLst>
              <a:ext uri="{FF2B5EF4-FFF2-40B4-BE49-F238E27FC236}">
                <a16:creationId xmlns:a16="http://schemas.microsoft.com/office/drawing/2014/main" id="{087879AD-9720-4814-B4B8-B11F6EA8E2CC}"/>
              </a:ext>
            </a:extLst>
          </p:cNvPr>
          <p:cNvPicPr/>
          <p:nvPr/>
        </p:nvPicPr>
        <p:blipFill>
          <a:blip r:embed="rId2"/>
          <a:stretch>
            <a:fillRect/>
          </a:stretch>
        </p:blipFill>
        <p:spPr>
          <a:xfrm>
            <a:off x="844551" y="527070"/>
            <a:ext cx="6299835" cy="6513830"/>
          </a:xfrm>
          <a:prstGeom prst="rect">
            <a:avLst/>
          </a:prstGeom>
        </p:spPr>
      </p:pic>
      <p:pic>
        <p:nvPicPr>
          <p:cNvPr id="5" name="Pladsholder til indhold 6">
            <a:extLst>
              <a:ext uri="{FF2B5EF4-FFF2-40B4-BE49-F238E27FC236}">
                <a16:creationId xmlns:a16="http://schemas.microsoft.com/office/drawing/2014/main" id="{F8C156D7-2142-5F41-89A9-206D7C8DFC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4400" y="5846442"/>
            <a:ext cx="1604951" cy="626934"/>
          </a:xfrm>
          <a:prstGeom prst="rect">
            <a:avLst/>
          </a:prstGeom>
        </p:spPr>
      </p:pic>
      <p:sp>
        <p:nvSpPr>
          <p:cNvPr id="13" name="Afrundet rektangulær billedforklaring 12">
            <a:extLst>
              <a:ext uri="{FF2B5EF4-FFF2-40B4-BE49-F238E27FC236}">
                <a16:creationId xmlns:a16="http://schemas.microsoft.com/office/drawing/2014/main" id="{73823561-8458-164A-8D49-E4ACABEF8F7B}"/>
              </a:ext>
            </a:extLst>
          </p:cNvPr>
          <p:cNvSpPr/>
          <p:nvPr/>
        </p:nvSpPr>
        <p:spPr>
          <a:xfrm>
            <a:off x="8734046" y="184837"/>
            <a:ext cx="2466848" cy="649224"/>
          </a:xfrm>
          <a:prstGeom prst="wedgeRoundRectCallout">
            <a:avLst>
              <a:gd name="adj1" fmla="val -217582"/>
              <a:gd name="adj2" fmla="val 11106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white"/>
                </a:solidFill>
                <a:effectLst/>
                <a:uLnTx/>
                <a:uFillTx/>
                <a:latin typeface="Calibri" panose="020F0502020204030204"/>
                <a:ea typeface="+mn-ea"/>
                <a:cs typeface="+mn-cs"/>
              </a:rPr>
              <a:t>Stigende indtægt, grundet flere medlemmer</a:t>
            </a:r>
          </a:p>
        </p:txBody>
      </p:sp>
      <p:sp>
        <p:nvSpPr>
          <p:cNvPr id="15" name="Afrundet rektangulær billedforklaring 14">
            <a:extLst>
              <a:ext uri="{FF2B5EF4-FFF2-40B4-BE49-F238E27FC236}">
                <a16:creationId xmlns:a16="http://schemas.microsoft.com/office/drawing/2014/main" id="{5D3BB2C5-2CDD-9048-9BE1-B366F13BD680}"/>
              </a:ext>
            </a:extLst>
          </p:cNvPr>
          <p:cNvSpPr/>
          <p:nvPr/>
        </p:nvSpPr>
        <p:spPr>
          <a:xfrm>
            <a:off x="8743815" y="911812"/>
            <a:ext cx="2466848" cy="644553"/>
          </a:xfrm>
          <a:prstGeom prst="wedgeRoundRectCallout">
            <a:avLst>
              <a:gd name="adj1" fmla="val -216278"/>
              <a:gd name="adj2" fmla="val 2725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white"/>
                </a:solidFill>
                <a:effectLst/>
                <a:uLnTx/>
                <a:uFillTx/>
                <a:latin typeface="Calibri" panose="020F0502020204030204"/>
                <a:ea typeface="+mn-ea"/>
                <a:cs typeface="+mn-cs"/>
              </a:rPr>
              <a:t>Gennemførte kurser. Online kursus i 60204-1  </a:t>
            </a:r>
          </a:p>
        </p:txBody>
      </p:sp>
      <p:sp>
        <p:nvSpPr>
          <p:cNvPr id="16" name="Afrundet rektangulær billedforklaring 15">
            <a:extLst>
              <a:ext uri="{FF2B5EF4-FFF2-40B4-BE49-F238E27FC236}">
                <a16:creationId xmlns:a16="http://schemas.microsoft.com/office/drawing/2014/main" id="{1BE83D21-9B40-844C-BA08-259C2DD3E742}"/>
              </a:ext>
            </a:extLst>
          </p:cNvPr>
          <p:cNvSpPr/>
          <p:nvPr/>
        </p:nvSpPr>
        <p:spPr>
          <a:xfrm>
            <a:off x="8723223" y="1614960"/>
            <a:ext cx="2466848" cy="841248"/>
          </a:xfrm>
          <a:prstGeom prst="wedgeRoundRectCallout">
            <a:avLst>
              <a:gd name="adj1" fmla="val -219062"/>
              <a:gd name="adj2" fmla="val 7722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white"/>
                </a:solidFill>
                <a:effectLst/>
                <a:uLnTx/>
                <a:uFillTx/>
                <a:latin typeface="Calibri" panose="020F0502020204030204"/>
                <a:ea typeface="+mn-ea"/>
                <a:cs typeface="+mn-cs"/>
              </a:rPr>
              <a:t>Indsamling af data, ny skabelon for konjunkturbarometer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white"/>
                </a:solidFill>
                <a:effectLst/>
                <a:uLnTx/>
                <a:uFillTx/>
                <a:latin typeface="Calibri" panose="020F0502020204030204"/>
                <a:ea typeface="+mn-ea"/>
                <a:cs typeface="+mn-cs"/>
              </a:rPr>
              <a:t>Hjælp til regnskabsprogram</a:t>
            </a:r>
          </a:p>
        </p:txBody>
      </p:sp>
      <p:sp>
        <p:nvSpPr>
          <p:cNvPr id="17" name="Afrundet rektangulær billedforklaring 16">
            <a:extLst>
              <a:ext uri="{FF2B5EF4-FFF2-40B4-BE49-F238E27FC236}">
                <a16:creationId xmlns:a16="http://schemas.microsoft.com/office/drawing/2014/main" id="{67C25B5C-092F-1241-B91D-8863B1A79DAB}"/>
              </a:ext>
            </a:extLst>
          </p:cNvPr>
          <p:cNvSpPr/>
          <p:nvPr/>
        </p:nvSpPr>
        <p:spPr>
          <a:xfrm>
            <a:off x="8723223" y="2486097"/>
            <a:ext cx="2466848" cy="525381"/>
          </a:xfrm>
          <a:prstGeom prst="wedgeRoundRectCallout">
            <a:avLst>
              <a:gd name="adj1" fmla="val -220611"/>
              <a:gd name="adj2" fmla="val 2946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white"/>
                </a:solidFill>
                <a:effectLst/>
                <a:uLnTx/>
                <a:uFillTx/>
                <a:latin typeface="Calibri" panose="020F0502020204030204"/>
                <a:ea typeface="+mn-ea"/>
                <a:cs typeface="+mn-cs"/>
              </a:rPr>
              <a:t>Dansk Standard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Højre klammeparentes 13">
            <a:extLst>
              <a:ext uri="{FF2B5EF4-FFF2-40B4-BE49-F238E27FC236}">
                <a16:creationId xmlns:a16="http://schemas.microsoft.com/office/drawing/2014/main" id="{A3AFE683-BE43-7144-837F-20FAB65D988D}"/>
              </a:ext>
            </a:extLst>
          </p:cNvPr>
          <p:cNvSpPr/>
          <p:nvPr/>
        </p:nvSpPr>
        <p:spPr>
          <a:xfrm rot="10800000" flipH="1">
            <a:off x="4617436" y="3694415"/>
            <a:ext cx="180000" cy="515868"/>
          </a:xfrm>
          <a:prstGeom prst="rightBrace">
            <a:avLst/>
          </a:prstGeom>
          <a:ln w="38100">
            <a:solidFill>
              <a:schemeClr val="accent1">
                <a:lumMod val="75000"/>
              </a:schemeClr>
            </a:solidFill>
          </a:ln>
          <a:effectLst>
            <a:innerShdw blurRad="63500" dist="50800">
              <a:prstClr val="black">
                <a:alpha val="50000"/>
              </a:prstClr>
            </a:innerShdw>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endParaRPr>
          </a:p>
        </p:txBody>
      </p:sp>
      <p:sp>
        <p:nvSpPr>
          <p:cNvPr id="19" name="Afrundet rektangulær billedforklaring 18">
            <a:extLst>
              <a:ext uri="{FF2B5EF4-FFF2-40B4-BE49-F238E27FC236}">
                <a16:creationId xmlns:a16="http://schemas.microsoft.com/office/drawing/2014/main" id="{DBD65B91-E5C9-3347-A88F-38143C897500}"/>
              </a:ext>
            </a:extLst>
          </p:cNvPr>
          <p:cNvSpPr/>
          <p:nvPr/>
        </p:nvSpPr>
        <p:spPr>
          <a:xfrm>
            <a:off x="8734046" y="4793566"/>
            <a:ext cx="2456025" cy="369343"/>
          </a:xfrm>
          <a:prstGeom prst="wedgeRoundRectCallout">
            <a:avLst>
              <a:gd name="adj1" fmla="val -219244"/>
              <a:gd name="adj2" fmla="val -6565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white"/>
                </a:solidFill>
                <a:effectLst/>
                <a:uLnTx/>
                <a:uFillTx/>
                <a:latin typeface="Calibri" panose="020F0502020204030204"/>
                <a:ea typeface="+mn-ea"/>
                <a:cs typeface="+mn-cs"/>
              </a:rPr>
              <a:t>Kontorhold</a:t>
            </a:r>
          </a:p>
        </p:txBody>
      </p:sp>
      <p:sp>
        <p:nvSpPr>
          <p:cNvPr id="20" name="Afrundet rektangulær billedforklaring 19">
            <a:extLst>
              <a:ext uri="{FF2B5EF4-FFF2-40B4-BE49-F238E27FC236}">
                <a16:creationId xmlns:a16="http://schemas.microsoft.com/office/drawing/2014/main" id="{4CF0604B-CD8C-6F46-A7D8-CDA8EACAB23B}"/>
              </a:ext>
            </a:extLst>
          </p:cNvPr>
          <p:cNvSpPr/>
          <p:nvPr/>
        </p:nvSpPr>
        <p:spPr>
          <a:xfrm>
            <a:off x="8723223" y="3628418"/>
            <a:ext cx="2466848" cy="377126"/>
          </a:xfrm>
          <a:prstGeom prst="wedgeRoundRectCallout">
            <a:avLst>
              <a:gd name="adj1" fmla="val -218728"/>
              <a:gd name="adj2" fmla="val -14870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err="1">
                <a:ln>
                  <a:noFill/>
                </a:ln>
                <a:solidFill>
                  <a:prstClr val="white"/>
                </a:solidFill>
                <a:effectLst/>
                <a:uLnTx/>
                <a:uFillTx/>
                <a:latin typeface="Calibri" panose="020F0502020204030204"/>
                <a:ea typeface="+mn-ea"/>
                <a:cs typeface="+mn-cs"/>
              </a:rPr>
              <a:t>Supplysiderne</a:t>
            </a:r>
            <a:r>
              <a:rPr kumimoji="0" lang="da-DK" sz="14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white"/>
                </a:solidFill>
                <a:effectLst/>
                <a:uLnTx/>
                <a:uFillTx/>
                <a:latin typeface="Calibri" panose="020F0502020204030204"/>
                <a:ea typeface="+mn-ea"/>
                <a:cs typeface="+mn-cs"/>
              </a:rPr>
              <a:t>Anvendt på artikler og foldere</a:t>
            </a:r>
          </a:p>
        </p:txBody>
      </p:sp>
      <p:sp>
        <p:nvSpPr>
          <p:cNvPr id="21" name="Afrundet rektangulær billedforklaring 20">
            <a:extLst>
              <a:ext uri="{FF2B5EF4-FFF2-40B4-BE49-F238E27FC236}">
                <a16:creationId xmlns:a16="http://schemas.microsoft.com/office/drawing/2014/main" id="{62BFAD89-3141-F34E-9718-9456DEFB9624}"/>
              </a:ext>
            </a:extLst>
          </p:cNvPr>
          <p:cNvSpPr/>
          <p:nvPr/>
        </p:nvSpPr>
        <p:spPr>
          <a:xfrm>
            <a:off x="8723223" y="4097216"/>
            <a:ext cx="2466848" cy="626897"/>
          </a:xfrm>
          <a:prstGeom prst="wedgeRoundRectCallout">
            <a:avLst>
              <a:gd name="adj1" fmla="val -210286"/>
              <a:gd name="adj2" fmla="val -7579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DK"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white"/>
                </a:solidFill>
                <a:effectLst/>
                <a:uLnTx/>
                <a:uFillTx/>
                <a:latin typeface="Calibri" panose="020F0502020204030204"/>
                <a:ea typeface="+mn-ea"/>
                <a:cs typeface="+mn-cs"/>
              </a:rPr>
              <a:t>Samlede løn og personaleomkostninger</a:t>
            </a:r>
          </a:p>
        </p:txBody>
      </p:sp>
      <p:sp>
        <p:nvSpPr>
          <p:cNvPr id="22" name="Afrundet rektangulær billedforklaring 18">
            <a:extLst>
              <a:ext uri="{FF2B5EF4-FFF2-40B4-BE49-F238E27FC236}">
                <a16:creationId xmlns:a16="http://schemas.microsoft.com/office/drawing/2014/main" id="{B99EF6CE-4439-409A-A123-02FBE07173CB}"/>
              </a:ext>
            </a:extLst>
          </p:cNvPr>
          <p:cNvSpPr/>
          <p:nvPr/>
        </p:nvSpPr>
        <p:spPr>
          <a:xfrm>
            <a:off x="8744869" y="5232362"/>
            <a:ext cx="2456025" cy="841248"/>
          </a:xfrm>
          <a:prstGeom prst="wedgeRoundRectCallout">
            <a:avLst>
              <a:gd name="adj1" fmla="val -224228"/>
              <a:gd name="adj2" fmla="val -9144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white"/>
                </a:solidFill>
                <a:effectLst/>
                <a:uLnTx/>
                <a:uFillTx/>
                <a:latin typeface="Calibri" panose="020F0502020204030204"/>
                <a:ea typeface="+mn-ea"/>
                <a:cs typeface="+mn-cs"/>
              </a:rPr>
              <a:t>Primært gebyrer for netbank, kort, FI-kort mv.</a:t>
            </a:r>
          </a:p>
        </p:txBody>
      </p:sp>
      <p:sp>
        <p:nvSpPr>
          <p:cNvPr id="24" name="Afrundet rektangulær billedforklaring 19">
            <a:extLst>
              <a:ext uri="{FF2B5EF4-FFF2-40B4-BE49-F238E27FC236}">
                <a16:creationId xmlns:a16="http://schemas.microsoft.com/office/drawing/2014/main" id="{D4B1399F-515A-4225-AC6F-5B9CE4C5A6CB}"/>
              </a:ext>
            </a:extLst>
          </p:cNvPr>
          <p:cNvSpPr/>
          <p:nvPr/>
        </p:nvSpPr>
        <p:spPr>
          <a:xfrm>
            <a:off x="8723223" y="3131385"/>
            <a:ext cx="2466848" cy="377126"/>
          </a:xfrm>
          <a:prstGeom prst="wedgeRoundRectCallout">
            <a:avLst>
              <a:gd name="adj1" fmla="val -219088"/>
              <a:gd name="adj2" fmla="val -6395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white"/>
                </a:solidFill>
                <a:effectLst/>
                <a:uLnTx/>
                <a:uFillTx/>
                <a:latin typeface="Calibri" panose="020F0502020204030204"/>
                <a:ea typeface="+mn-ea"/>
                <a:cs typeface="+mn-cs"/>
              </a:rPr>
              <a:t>Tilbageført manglende opkrævning fra 2018</a:t>
            </a:r>
          </a:p>
        </p:txBody>
      </p:sp>
      <p:sp>
        <p:nvSpPr>
          <p:cNvPr id="25" name="Afrundet rektangulær billedforklaring 18">
            <a:extLst>
              <a:ext uri="{FF2B5EF4-FFF2-40B4-BE49-F238E27FC236}">
                <a16:creationId xmlns:a16="http://schemas.microsoft.com/office/drawing/2014/main" id="{AC92BE65-EB54-401C-A458-4FD486B50DD2}"/>
              </a:ext>
            </a:extLst>
          </p:cNvPr>
          <p:cNvSpPr/>
          <p:nvPr/>
        </p:nvSpPr>
        <p:spPr>
          <a:xfrm>
            <a:off x="8754638" y="6159909"/>
            <a:ext cx="2456025" cy="369343"/>
          </a:xfrm>
          <a:prstGeom prst="wedgeRoundRectCallout">
            <a:avLst>
              <a:gd name="adj1" fmla="val -220328"/>
              <a:gd name="adj2" fmla="val 5212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prstClr val="white"/>
                </a:solidFill>
                <a:effectLst/>
                <a:uLnTx/>
                <a:uFillTx/>
                <a:latin typeface="Calibri" panose="020F0502020204030204"/>
                <a:ea typeface="+mn-ea"/>
                <a:cs typeface="+mn-cs"/>
              </a:rPr>
              <a:t>Renteudgift for indestående i banken</a:t>
            </a:r>
          </a:p>
        </p:txBody>
      </p:sp>
    </p:spTree>
    <p:extLst>
      <p:ext uri="{BB962C8B-B14F-4D97-AF65-F5344CB8AC3E}">
        <p14:creationId xmlns:p14="http://schemas.microsoft.com/office/powerpoint/2010/main" val="29756093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500" fill="hold"/>
                                        <p:tgtEl>
                                          <p:spTgt spid="22"/>
                                        </p:tgtEl>
                                        <p:attrNameLst>
                                          <p:attrName>ppt_x</p:attrName>
                                        </p:attrNameLst>
                                      </p:cBhvr>
                                      <p:tavLst>
                                        <p:tav tm="0">
                                          <p:val>
                                            <p:strVal val="#ppt_x"/>
                                          </p:val>
                                        </p:tav>
                                        <p:tav tm="100000">
                                          <p:val>
                                            <p:strVal val="#ppt_x"/>
                                          </p:val>
                                        </p:tav>
                                      </p:tavLst>
                                    </p:anim>
                                    <p:anim calcmode="lin" valueType="num">
                                      <p:cBhvr additive="base">
                                        <p:cTn id="5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fill="hold"/>
                                        <p:tgtEl>
                                          <p:spTgt spid="24"/>
                                        </p:tgtEl>
                                        <p:attrNameLst>
                                          <p:attrName>ppt_x</p:attrName>
                                        </p:attrNameLst>
                                      </p:cBhvr>
                                      <p:tavLst>
                                        <p:tav tm="0">
                                          <p:val>
                                            <p:strVal val="#ppt_x"/>
                                          </p:val>
                                        </p:tav>
                                        <p:tav tm="100000">
                                          <p:val>
                                            <p:strVal val="#ppt_x"/>
                                          </p:val>
                                        </p:tav>
                                      </p:tavLst>
                                    </p:anim>
                                    <p:anim calcmode="lin" valueType="num">
                                      <p:cBhvr additive="base">
                                        <p:cTn id="6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25"/>
                                        </p:tgtEl>
                                        <p:attrNameLst>
                                          <p:attrName>style.visibility</p:attrName>
                                        </p:attrNameLst>
                                      </p:cBhvr>
                                      <p:to>
                                        <p:strVal val="visible"/>
                                      </p:to>
                                    </p:set>
                                    <p:anim calcmode="lin" valueType="num">
                                      <p:cBhvr additive="base">
                                        <p:cTn id="65" dur="500" fill="hold"/>
                                        <p:tgtEl>
                                          <p:spTgt spid="25"/>
                                        </p:tgtEl>
                                        <p:attrNameLst>
                                          <p:attrName>ppt_x</p:attrName>
                                        </p:attrNameLst>
                                      </p:cBhvr>
                                      <p:tavLst>
                                        <p:tav tm="0">
                                          <p:val>
                                            <p:strVal val="#ppt_x"/>
                                          </p:val>
                                        </p:tav>
                                        <p:tav tm="100000">
                                          <p:val>
                                            <p:strVal val="#ppt_x"/>
                                          </p:val>
                                        </p:tav>
                                      </p:tavLst>
                                    </p:anim>
                                    <p:anim calcmode="lin" valueType="num">
                                      <p:cBhvr additive="base">
                                        <p:cTn id="6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P spid="14" grpId="0" animBg="1"/>
      <p:bldP spid="19" grpId="0" animBg="1"/>
      <p:bldP spid="20" grpId="0" animBg="1"/>
      <p:bldP spid="21" grpId="0" animBg="1"/>
      <p:bldP spid="22" grpId="0" animBg="1"/>
      <p:bldP spid="24"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4400" y="5846442"/>
            <a:ext cx="1604951" cy="626934"/>
          </a:xfrm>
          <a:prstGeom prst="rect">
            <a:avLst/>
          </a:prstGeom>
        </p:spPr>
      </p:pic>
      <p:sp>
        <p:nvSpPr>
          <p:cNvPr id="36" name="Tekstfelt 35">
            <a:extLst>
              <a:ext uri="{FF2B5EF4-FFF2-40B4-BE49-F238E27FC236}">
                <a16:creationId xmlns:a16="http://schemas.microsoft.com/office/drawing/2014/main" id="{EF1579C9-81CF-7C41-9EF1-3FCF441DB2C5}"/>
              </a:ext>
            </a:extLst>
          </p:cNvPr>
          <p:cNvSpPr txBox="1"/>
          <p:nvPr/>
        </p:nvSpPr>
        <p:spPr>
          <a:xfrm>
            <a:off x="3802743" y="145143"/>
            <a:ext cx="600165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3600" b="1" i="0" u="none" strike="noStrike" kern="1200" cap="none" spc="0" normalizeH="0" baseline="0" noProof="0" dirty="0">
                <a:ln>
                  <a:noFill/>
                </a:ln>
                <a:solidFill>
                  <a:prstClr val="black"/>
                </a:solidFill>
                <a:effectLst/>
                <a:uLnTx/>
                <a:uFillTx/>
                <a:latin typeface="Calibri" panose="020F0502020204030204"/>
                <a:ea typeface="+mn-ea"/>
                <a:cs typeface="+mn-cs"/>
              </a:rPr>
              <a:t>Balance pr. 31.12.2020</a:t>
            </a:r>
          </a:p>
        </p:txBody>
      </p:sp>
      <p:sp>
        <p:nvSpPr>
          <p:cNvPr id="3" name="Pladsholder til indhold 2">
            <a:extLst>
              <a:ext uri="{FF2B5EF4-FFF2-40B4-BE49-F238E27FC236}">
                <a16:creationId xmlns:a16="http://schemas.microsoft.com/office/drawing/2014/main" id="{2BC276FE-9DC4-45E3-9C86-B616BDB2BEB3}"/>
              </a:ext>
            </a:extLst>
          </p:cNvPr>
          <p:cNvSpPr>
            <a:spLocks noGrp="1"/>
          </p:cNvSpPr>
          <p:nvPr>
            <p:ph idx="1"/>
          </p:nvPr>
        </p:nvSpPr>
        <p:spPr/>
        <p:txBody>
          <a:bodyPr/>
          <a:lstStyle/>
          <a:p>
            <a:endParaRPr lang="da-DK"/>
          </a:p>
        </p:txBody>
      </p:sp>
      <p:pic>
        <p:nvPicPr>
          <p:cNvPr id="6" name="Billede 5">
            <a:extLst>
              <a:ext uri="{FF2B5EF4-FFF2-40B4-BE49-F238E27FC236}">
                <a16:creationId xmlns:a16="http://schemas.microsoft.com/office/drawing/2014/main" id="{6FF7BE82-5F1A-4E6B-BC5B-A77FC7AFDFB3}"/>
              </a:ext>
            </a:extLst>
          </p:cNvPr>
          <p:cNvPicPr/>
          <p:nvPr/>
        </p:nvPicPr>
        <p:blipFill>
          <a:blip r:embed="rId3"/>
          <a:stretch>
            <a:fillRect/>
          </a:stretch>
        </p:blipFill>
        <p:spPr>
          <a:xfrm>
            <a:off x="1822641" y="971549"/>
            <a:ext cx="6001656" cy="5741307"/>
          </a:xfrm>
          <a:prstGeom prst="rect">
            <a:avLst/>
          </a:prstGeom>
        </p:spPr>
      </p:pic>
    </p:spTree>
    <p:extLst>
      <p:ext uri="{BB962C8B-B14F-4D97-AF65-F5344CB8AC3E}">
        <p14:creationId xmlns:p14="http://schemas.microsoft.com/office/powerpoint/2010/main" val="393227505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dsholder til indhold 6">
            <a:extLst>
              <a:ext uri="{FF2B5EF4-FFF2-40B4-BE49-F238E27FC236}">
                <a16:creationId xmlns:a16="http://schemas.microsoft.com/office/drawing/2014/main" id="{E470869F-8172-5649-A6AB-98808E9B75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4400" y="5846442"/>
            <a:ext cx="1604951" cy="626934"/>
          </a:xfrm>
          <a:prstGeom prst="rect">
            <a:avLst/>
          </a:prstGeom>
        </p:spPr>
      </p:pic>
      <p:sp>
        <p:nvSpPr>
          <p:cNvPr id="9" name="Tekstfelt 8">
            <a:extLst>
              <a:ext uri="{FF2B5EF4-FFF2-40B4-BE49-F238E27FC236}">
                <a16:creationId xmlns:a16="http://schemas.microsoft.com/office/drawing/2014/main" id="{3EFDE84F-F946-5C4D-923D-0143FA8F20CA}"/>
              </a:ext>
            </a:extLst>
          </p:cNvPr>
          <p:cNvSpPr txBox="1"/>
          <p:nvPr/>
        </p:nvSpPr>
        <p:spPr>
          <a:xfrm rot="2201593">
            <a:off x="9860695" y="905422"/>
            <a:ext cx="24212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black"/>
                </a:solidFill>
                <a:effectLst/>
                <a:uLnTx/>
                <a:uFillTx/>
                <a:latin typeface="Calibri" panose="020F0502020204030204"/>
                <a:ea typeface="+mn-ea"/>
                <a:cs typeface="+mn-cs"/>
              </a:rPr>
              <a:t>Primære medlemmer</a:t>
            </a:r>
          </a:p>
        </p:txBody>
      </p:sp>
      <p:sp>
        <p:nvSpPr>
          <p:cNvPr id="4" name="Pladsholder til indhold 3">
            <a:extLst>
              <a:ext uri="{FF2B5EF4-FFF2-40B4-BE49-F238E27FC236}">
                <a16:creationId xmlns:a16="http://schemas.microsoft.com/office/drawing/2014/main" id="{2CB4B655-86C0-4390-8EE0-3F7B8ECD777C}"/>
              </a:ext>
            </a:extLst>
          </p:cNvPr>
          <p:cNvSpPr>
            <a:spLocks noGrp="1"/>
          </p:cNvSpPr>
          <p:nvPr>
            <p:ph idx="1"/>
          </p:nvPr>
        </p:nvSpPr>
        <p:spPr/>
        <p:txBody>
          <a:bodyPr/>
          <a:lstStyle/>
          <a:p>
            <a:endParaRPr lang="da-DK"/>
          </a:p>
        </p:txBody>
      </p:sp>
      <p:pic>
        <p:nvPicPr>
          <p:cNvPr id="6" name="Billede 5">
            <a:extLst>
              <a:ext uri="{FF2B5EF4-FFF2-40B4-BE49-F238E27FC236}">
                <a16:creationId xmlns:a16="http://schemas.microsoft.com/office/drawing/2014/main" id="{004F24B8-FF53-44A8-843E-80D130DE2C8B}"/>
              </a:ext>
            </a:extLst>
          </p:cNvPr>
          <p:cNvPicPr/>
          <p:nvPr/>
        </p:nvPicPr>
        <p:blipFill>
          <a:blip r:embed="rId3"/>
          <a:stretch>
            <a:fillRect/>
          </a:stretch>
        </p:blipFill>
        <p:spPr>
          <a:xfrm>
            <a:off x="575744" y="111378"/>
            <a:ext cx="7067930" cy="6671162"/>
          </a:xfrm>
          <a:prstGeom prst="rect">
            <a:avLst/>
          </a:prstGeom>
        </p:spPr>
      </p:pic>
    </p:spTree>
    <p:extLst>
      <p:ext uri="{BB962C8B-B14F-4D97-AF65-F5344CB8AC3E}">
        <p14:creationId xmlns:p14="http://schemas.microsoft.com/office/powerpoint/2010/main" val="21992339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indhold 6">
            <a:extLst>
              <a:ext uri="{FF2B5EF4-FFF2-40B4-BE49-F238E27FC236}">
                <a16:creationId xmlns:a16="http://schemas.microsoft.com/office/drawing/2014/main" id="{3DF7D882-536F-BA48-BD8E-2B741930F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4400" y="5846442"/>
            <a:ext cx="1604951" cy="626934"/>
          </a:xfrm>
          <a:prstGeom prst="rect">
            <a:avLst/>
          </a:prstGeom>
        </p:spPr>
      </p:pic>
      <p:sp>
        <p:nvSpPr>
          <p:cNvPr id="7" name="Tekstfelt 6">
            <a:extLst>
              <a:ext uri="{FF2B5EF4-FFF2-40B4-BE49-F238E27FC236}">
                <a16:creationId xmlns:a16="http://schemas.microsoft.com/office/drawing/2014/main" id="{50952093-5303-1B46-BE68-D4752AFAAF65}"/>
              </a:ext>
            </a:extLst>
          </p:cNvPr>
          <p:cNvSpPr txBox="1"/>
          <p:nvPr/>
        </p:nvSpPr>
        <p:spPr>
          <a:xfrm rot="2201593">
            <a:off x="9502609" y="1126610"/>
            <a:ext cx="27243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prstClr val="black"/>
                </a:solidFill>
                <a:effectLst/>
                <a:uLnTx/>
                <a:uFillTx/>
                <a:latin typeface="Calibri" panose="020F0502020204030204"/>
                <a:ea typeface="+mn-ea"/>
                <a:cs typeface="+mn-cs"/>
              </a:rPr>
              <a:t>Associerede medlemmer</a:t>
            </a:r>
          </a:p>
        </p:txBody>
      </p:sp>
      <p:sp>
        <p:nvSpPr>
          <p:cNvPr id="3" name="Pladsholder til indhold 2">
            <a:extLst>
              <a:ext uri="{FF2B5EF4-FFF2-40B4-BE49-F238E27FC236}">
                <a16:creationId xmlns:a16="http://schemas.microsoft.com/office/drawing/2014/main" id="{19675DC4-B17F-43A9-912F-A36069DB7D89}"/>
              </a:ext>
            </a:extLst>
          </p:cNvPr>
          <p:cNvSpPr>
            <a:spLocks noGrp="1"/>
          </p:cNvSpPr>
          <p:nvPr>
            <p:ph idx="1"/>
          </p:nvPr>
        </p:nvSpPr>
        <p:spPr/>
        <p:txBody>
          <a:bodyPr/>
          <a:lstStyle/>
          <a:p>
            <a:endParaRPr lang="da-DK" dirty="0"/>
          </a:p>
        </p:txBody>
      </p:sp>
      <p:pic>
        <p:nvPicPr>
          <p:cNvPr id="8" name="Billede 7">
            <a:extLst>
              <a:ext uri="{FF2B5EF4-FFF2-40B4-BE49-F238E27FC236}">
                <a16:creationId xmlns:a16="http://schemas.microsoft.com/office/drawing/2014/main" id="{4033AAF0-7D7B-45D8-9868-414F5D0EFBF6}"/>
              </a:ext>
            </a:extLst>
          </p:cNvPr>
          <p:cNvPicPr/>
          <p:nvPr/>
        </p:nvPicPr>
        <p:blipFill>
          <a:blip r:embed="rId3"/>
          <a:stretch>
            <a:fillRect/>
          </a:stretch>
        </p:blipFill>
        <p:spPr>
          <a:xfrm>
            <a:off x="930851" y="0"/>
            <a:ext cx="7059052" cy="6858000"/>
          </a:xfrm>
          <a:prstGeom prst="rect">
            <a:avLst/>
          </a:prstGeom>
        </p:spPr>
      </p:pic>
    </p:spTree>
    <p:extLst>
      <p:ext uri="{BB962C8B-B14F-4D97-AF65-F5344CB8AC3E}">
        <p14:creationId xmlns:p14="http://schemas.microsoft.com/office/powerpoint/2010/main" val="318622709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4400" y="5846442"/>
            <a:ext cx="1604951" cy="626934"/>
          </a:xfrm>
          <a:prstGeom prst="rect">
            <a:avLst/>
          </a:prstGeom>
        </p:spPr>
      </p:pic>
      <p:pic>
        <p:nvPicPr>
          <p:cNvPr id="4" name="Billede 3">
            <a:extLst>
              <a:ext uri="{FF2B5EF4-FFF2-40B4-BE49-F238E27FC236}">
                <a16:creationId xmlns:a16="http://schemas.microsoft.com/office/drawing/2014/main" id="{7E162A91-90ED-46DF-A254-F7073E3E6C0F}"/>
              </a:ext>
            </a:extLst>
          </p:cNvPr>
          <p:cNvPicPr>
            <a:picLocks noChangeAspect="1"/>
          </p:cNvPicPr>
          <p:nvPr/>
        </p:nvPicPr>
        <p:blipFill>
          <a:blip r:embed="rId3"/>
          <a:stretch>
            <a:fillRect/>
          </a:stretch>
        </p:blipFill>
        <p:spPr>
          <a:xfrm>
            <a:off x="1609725" y="109537"/>
            <a:ext cx="8972550" cy="6638925"/>
          </a:xfrm>
          <a:prstGeom prst="rect">
            <a:avLst/>
          </a:prstGeom>
        </p:spPr>
      </p:pic>
    </p:spTree>
    <p:extLst>
      <p:ext uri="{BB962C8B-B14F-4D97-AF65-F5344CB8AC3E}">
        <p14:creationId xmlns:p14="http://schemas.microsoft.com/office/powerpoint/2010/main" val="13892447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D28F0B94-4F15-4A80-BF55-7A38087347A4}"/>
              </a:ext>
            </a:extLst>
          </p:cNvPr>
          <p:cNvPicPr>
            <a:picLocks noChangeAspect="1"/>
          </p:cNvPicPr>
          <p:nvPr/>
        </p:nvPicPr>
        <p:blipFill>
          <a:blip r:embed="rId2"/>
          <a:stretch>
            <a:fillRect/>
          </a:stretch>
        </p:blipFill>
        <p:spPr>
          <a:xfrm>
            <a:off x="829043" y="792295"/>
            <a:ext cx="8975357" cy="5910346"/>
          </a:xfrm>
          <a:prstGeom prst="rect">
            <a:avLst/>
          </a:prstGeom>
        </p:spPr>
      </p:pic>
      <p:pic>
        <p:nvPicPr>
          <p:cNvPr id="4" name="Pladsholder til indhold 6">
            <a:extLst>
              <a:ext uri="{FF2B5EF4-FFF2-40B4-BE49-F238E27FC236}">
                <a16:creationId xmlns:a16="http://schemas.microsoft.com/office/drawing/2014/main" id="{E0577FD9-466D-F847-ACAB-A8B1E137E1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4400" y="5846442"/>
            <a:ext cx="1604951" cy="626934"/>
          </a:xfrm>
          <a:prstGeom prst="rect">
            <a:avLst/>
          </a:prstGeom>
        </p:spPr>
      </p:pic>
    </p:spTree>
    <p:extLst>
      <p:ext uri="{BB962C8B-B14F-4D97-AF65-F5344CB8AC3E}">
        <p14:creationId xmlns:p14="http://schemas.microsoft.com/office/powerpoint/2010/main" val="8210258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ladsholder til indhold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4400" y="5844377"/>
            <a:ext cx="1604951" cy="626934"/>
          </a:xfrm>
          <a:prstGeom prst="rect">
            <a:avLst/>
          </a:prstGeom>
        </p:spPr>
      </p:pic>
      <p:sp>
        <p:nvSpPr>
          <p:cNvPr id="6" name="Titel 1">
            <a:extLst>
              <a:ext uri="{FF2B5EF4-FFF2-40B4-BE49-F238E27FC236}">
                <a16:creationId xmlns:a16="http://schemas.microsoft.com/office/drawing/2014/main" id="{8E26E33C-307F-4EBA-92BC-8E6FE88B8303}"/>
              </a:ext>
            </a:extLst>
          </p:cNvPr>
          <p:cNvSpPr txBox="1">
            <a:spLocks/>
          </p:cNvSpPr>
          <p:nvPr/>
        </p:nvSpPr>
        <p:spPr>
          <a:xfrm>
            <a:off x="780142" y="365125"/>
            <a:ext cx="10515600" cy="1325563"/>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da-DK" altLang="da-DK" sz="4000" b="1" i="0" u="none" strike="noStrike" kern="1200" cap="none" spc="0" normalizeH="0" baseline="0" noProof="0" dirty="0">
                <a:ln w="3175" cmpd="sng">
                  <a:noFill/>
                </a:ln>
                <a:solidFill>
                  <a:prstClr val="black"/>
                </a:solidFill>
                <a:effectLst/>
                <a:uLnTx/>
                <a:uFillTx/>
                <a:latin typeface="Corbel" panose="020B0503020204020204"/>
                <a:ea typeface="+mj-ea"/>
                <a:cs typeface="+mj-cs"/>
              </a:rPr>
              <a:t>4. Gennemgang af budget 2021</a:t>
            </a:r>
            <a:br>
              <a:rPr kumimoji="0" lang="da-DK" altLang="da-DK" sz="4000" b="1" i="0" u="none" strike="noStrike" kern="1200" cap="none" spc="0" normalizeH="0" baseline="0" noProof="0" dirty="0">
                <a:ln w="3175" cmpd="sng">
                  <a:noFill/>
                </a:ln>
                <a:solidFill>
                  <a:prstClr val="black"/>
                </a:solidFill>
                <a:effectLst/>
                <a:uLnTx/>
                <a:uFillTx/>
                <a:latin typeface="Corbel" panose="020B0503020204020204"/>
                <a:ea typeface="+mj-ea"/>
                <a:cs typeface="+mj-cs"/>
              </a:rPr>
            </a:br>
            <a:r>
              <a:rPr kumimoji="0" lang="da-DK" altLang="da-DK" sz="2400" b="1" i="0" u="none" strike="noStrike" kern="1200" cap="none" spc="0" normalizeH="0" baseline="0" noProof="0" dirty="0">
                <a:ln w="3175" cmpd="sng">
                  <a:noFill/>
                </a:ln>
                <a:solidFill>
                  <a:prstClr val="black"/>
                </a:solidFill>
                <a:effectLst/>
                <a:uLnTx/>
                <a:uFillTx/>
                <a:latin typeface="Corbel" panose="020B0503020204020204"/>
                <a:ea typeface="+mj-ea"/>
                <a:cs typeface="+mj-cs"/>
              </a:rPr>
              <a:t>Ved René Kjemtrup</a:t>
            </a:r>
            <a:endParaRPr kumimoji="0" lang="da-DK" sz="4000" b="1" i="0" u="none" strike="noStrike" kern="1200" cap="none" spc="0" normalizeH="0" baseline="0" noProof="0" dirty="0">
              <a:ln w="3175" cmpd="sng">
                <a:noFill/>
              </a:ln>
              <a:solidFill>
                <a:prstClr val="black"/>
              </a:solidFill>
              <a:effectLst/>
              <a:uLnTx/>
              <a:uFillTx/>
              <a:latin typeface="Corbel" panose="020B0503020204020204"/>
              <a:ea typeface="+mj-ea"/>
              <a:cs typeface="+mj-cs"/>
            </a:endParaRPr>
          </a:p>
        </p:txBody>
      </p:sp>
      <p:pic>
        <p:nvPicPr>
          <p:cNvPr id="7" name="Billede 6">
            <a:extLst>
              <a:ext uri="{FF2B5EF4-FFF2-40B4-BE49-F238E27FC236}">
                <a16:creationId xmlns:a16="http://schemas.microsoft.com/office/drawing/2014/main" id="{3631483F-91B4-4001-A87F-C9353D098882}"/>
              </a:ext>
            </a:extLst>
          </p:cNvPr>
          <p:cNvPicPr>
            <a:picLocks noChangeAspect="1"/>
          </p:cNvPicPr>
          <p:nvPr/>
        </p:nvPicPr>
        <p:blipFill>
          <a:blip r:embed="rId4"/>
          <a:stretch>
            <a:fillRect/>
          </a:stretch>
        </p:blipFill>
        <p:spPr>
          <a:xfrm>
            <a:off x="3615870" y="2516164"/>
            <a:ext cx="6072414" cy="3578022"/>
          </a:xfrm>
          <a:prstGeom prst="rect">
            <a:avLst/>
          </a:prstGeom>
        </p:spPr>
      </p:pic>
    </p:spTree>
    <p:extLst>
      <p:ext uri="{BB962C8B-B14F-4D97-AF65-F5344CB8AC3E}">
        <p14:creationId xmlns:p14="http://schemas.microsoft.com/office/powerpoint/2010/main" val="12394847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dsholder til indhold 6">
            <a:extLst>
              <a:ext uri="{FF2B5EF4-FFF2-40B4-BE49-F238E27FC236}">
                <a16:creationId xmlns:a16="http://schemas.microsoft.com/office/drawing/2014/main" id="{BD7F6188-965B-704E-BAE9-0C73D0900F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4400" y="5846442"/>
            <a:ext cx="1604951" cy="626934"/>
          </a:xfrm>
          <a:prstGeom prst="rect">
            <a:avLst/>
          </a:prstGeom>
        </p:spPr>
      </p:pic>
      <p:pic>
        <p:nvPicPr>
          <p:cNvPr id="5" name="Billede 4">
            <a:extLst>
              <a:ext uri="{FF2B5EF4-FFF2-40B4-BE49-F238E27FC236}">
                <a16:creationId xmlns:a16="http://schemas.microsoft.com/office/drawing/2014/main" id="{C327F9E2-1C7F-4E3D-A087-D062B8B2855B}"/>
              </a:ext>
            </a:extLst>
          </p:cNvPr>
          <p:cNvPicPr>
            <a:picLocks noChangeAspect="1"/>
          </p:cNvPicPr>
          <p:nvPr/>
        </p:nvPicPr>
        <p:blipFill>
          <a:blip r:embed="rId3"/>
          <a:stretch>
            <a:fillRect/>
          </a:stretch>
        </p:blipFill>
        <p:spPr>
          <a:xfrm>
            <a:off x="518557" y="267532"/>
            <a:ext cx="8858956" cy="6448425"/>
          </a:xfrm>
          <a:prstGeom prst="rect">
            <a:avLst/>
          </a:prstGeom>
        </p:spPr>
      </p:pic>
    </p:spTree>
    <p:extLst>
      <p:ext uri="{BB962C8B-B14F-4D97-AF65-F5344CB8AC3E}">
        <p14:creationId xmlns:p14="http://schemas.microsoft.com/office/powerpoint/2010/main" val="42729828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ladsholder til indhold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4400" y="5844377"/>
            <a:ext cx="1604951" cy="626934"/>
          </a:xfrm>
          <a:prstGeom prst="rect">
            <a:avLst/>
          </a:prstGeom>
        </p:spPr>
      </p:pic>
      <p:sp>
        <p:nvSpPr>
          <p:cNvPr id="7" name="Titel 1">
            <a:extLst>
              <a:ext uri="{FF2B5EF4-FFF2-40B4-BE49-F238E27FC236}">
                <a16:creationId xmlns:a16="http://schemas.microsoft.com/office/drawing/2014/main" id="{37AA70E2-25DD-447D-BCEB-7428FD6991DD}"/>
              </a:ext>
            </a:extLst>
          </p:cNvPr>
          <p:cNvSpPr txBox="1">
            <a:spLocks/>
          </p:cNvSpPr>
          <p:nvPr/>
        </p:nvSpPr>
        <p:spPr>
          <a:xfrm>
            <a:off x="1390638" y="-158136"/>
            <a:ext cx="10018713" cy="1752599"/>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da-DK" sz="4000" b="1" i="0" u="none" strike="noStrike" kern="1200" cap="none" spc="0" normalizeH="0" baseline="0" noProof="0" dirty="0">
                <a:ln w="3175" cmpd="sng">
                  <a:noFill/>
                </a:ln>
                <a:solidFill>
                  <a:prstClr val="black"/>
                </a:solidFill>
                <a:effectLst/>
                <a:uLnTx/>
                <a:uFillTx/>
                <a:latin typeface="Corbel" panose="020B0503020204020204"/>
                <a:ea typeface="+mj-ea"/>
                <a:cs typeface="+mj-cs"/>
              </a:rPr>
              <a:t>5. Valg til bestyrelsen</a:t>
            </a:r>
          </a:p>
        </p:txBody>
      </p:sp>
      <p:pic>
        <p:nvPicPr>
          <p:cNvPr id="8" name="Billede 7">
            <a:extLst>
              <a:ext uri="{FF2B5EF4-FFF2-40B4-BE49-F238E27FC236}">
                <a16:creationId xmlns:a16="http://schemas.microsoft.com/office/drawing/2014/main" id="{44005E6C-B894-4882-AC5C-D90BE87D7B21}"/>
              </a:ext>
            </a:extLst>
          </p:cNvPr>
          <p:cNvPicPr>
            <a:picLocks noChangeAspect="1"/>
          </p:cNvPicPr>
          <p:nvPr/>
        </p:nvPicPr>
        <p:blipFill>
          <a:blip r:embed="rId4"/>
          <a:stretch>
            <a:fillRect/>
          </a:stretch>
        </p:blipFill>
        <p:spPr>
          <a:xfrm>
            <a:off x="2953658" y="1952169"/>
            <a:ext cx="6647542" cy="4434051"/>
          </a:xfrm>
          <a:prstGeom prst="rect">
            <a:avLst/>
          </a:prstGeom>
        </p:spPr>
      </p:pic>
    </p:spTree>
    <p:extLst>
      <p:ext uri="{BB962C8B-B14F-4D97-AF65-F5344CB8AC3E}">
        <p14:creationId xmlns:p14="http://schemas.microsoft.com/office/powerpoint/2010/main" val="20777199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11311" y="0"/>
            <a:ext cx="10018713" cy="1752599"/>
          </a:xfrm>
        </p:spPr>
        <p:txBody>
          <a:bodyPr/>
          <a:lstStyle/>
          <a:p>
            <a:r>
              <a:rPr lang="da-DK" b="1" dirty="0"/>
              <a:t> 5. Valg af medlemmer til bestyrelsen</a:t>
            </a:r>
            <a:br>
              <a:rPr lang="da-DK" b="1" dirty="0"/>
            </a:br>
            <a:endParaRPr lang="da-DK" sz="2800" dirty="0"/>
          </a:p>
        </p:txBody>
      </p:sp>
      <p:sp>
        <p:nvSpPr>
          <p:cNvPr id="3" name="Pladsholder til indhold 2"/>
          <p:cNvSpPr>
            <a:spLocks noGrp="1"/>
          </p:cNvSpPr>
          <p:nvPr>
            <p:ph idx="1"/>
          </p:nvPr>
        </p:nvSpPr>
        <p:spPr>
          <a:xfrm>
            <a:off x="1384916" y="1305017"/>
            <a:ext cx="10653619" cy="4452648"/>
          </a:xfrm>
        </p:spPr>
        <p:txBody>
          <a:bodyPr>
            <a:noAutofit/>
          </a:bodyPr>
          <a:lstStyle/>
          <a:p>
            <a:endParaRPr lang="da-DK" sz="1900" dirty="0"/>
          </a:p>
          <a:p>
            <a:r>
              <a:rPr lang="da-DK" sz="1900" dirty="0"/>
              <a:t>På valg er:</a:t>
            </a:r>
          </a:p>
          <a:p>
            <a:pPr lvl="1"/>
            <a:r>
              <a:rPr lang="da-DK" sz="1900" dirty="0"/>
              <a:t>Primære medlemmer:</a:t>
            </a:r>
          </a:p>
          <a:p>
            <a:pPr lvl="2"/>
            <a:r>
              <a:rPr lang="da-DK" sz="1900" dirty="0"/>
              <a:t>Torben Kjergaard Madsen</a:t>
            </a:r>
          </a:p>
          <a:p>
            <a:pPr lvl="2"/>
            <a:r>
              <a:rPr lang="da-DK" sz="1900" dirty="0"/>
              <a:t>Carsten Christensen (næstformand)</a:t>
            </a:r>
          </a:p>
          <a:p>
            <a:pPr lvl="2"/>
            <a:r>
              <a:rPr lang="da-DK" sz="1900" dirty="0"/>
              <a:t>Jens Christian Kristiansen</a:t>
            </a:r>
          </a:p>
          <a:p>
            <a:pPr lvl="1"/>
            <a:r>
              <a:rPr lang="da-DK" sz="1900" dirty="0"/>
              <a:t>Associerede medlemmer: </a:t>
            </a:r>
          </a:p>
          <a:p>
            <a:pPr lvl="2"/>
            <a:r>
              <a:rPr lang="da-DK" sz="1900" dirty="0"/>
              <a:t>Flemming Folkvardsen</a:t>
            </a:r>
          </a:p>
          <a:p>
            <a:pPr lvl="1"/>
            <a:r>
              <a:rPr lang="da-DK" sz="1900" dirty="0"/>
              <a:t>Suppleanterne: </a:t>
            </a:r>
          </a:p>
          <a:p>
            <a:pPr lvl="2"/>
            <a:r>
              <a:rPr lang="da-DK" sz="1900" dirty="0"/>
              <a:t>Primære medlemmer: Anders Søe, OPMATIC, ønsker genvalg</a:t>
            </a:r>
          </a:p>
          <a:p>
            <a:pPr lvl="2"/>
            <a:r>
              <a:rPr lang="da-DK" sz="1900" dirty="0"/>
              <a:t>Associerede medlemmer: Lars Wandahl Sørensen, SOLAR ønsker genvalg 	</a:t>
            </a:r>
          </a:p>
          <a:p>
            <a:r>
              <a:rPr lang="da-DK" sz="1900" i="1" dirty="0"/>
              <a:t>På generalforsamlingsdagen skal bestyrelsen konstituere sig, herunder valg af næstformand. Der skal vælges blandt foreningens primære medlemmer. Iht. Pkt. 4.1. Bestyrelsen konstituerer sig efter endt generalforsamling.</a:t>
            </a:r>
          </a:p>
          <a:p>
            <a:pPr marL="457200" lvl="1" indent="0">
              <a:buNone/>
            </a:pPr>
            <a:endParaRPr lang="da-DK" sz="1900" dirty="0"/>
          </a:p>
        </p:txBody>
      </p:sp>
      <p:pic>
        <p:nvPicPr>
          <p:cNvPr id="6" name="Pladsholder til indhold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4400" y="5846442"/>
            <a:ext cx="1604951" cy="626934"/>
          </a:xfrm>
          <a:prstGeom prst="rect">
            <a:avLst/>
          </a:prstGeom>
        </p:spPr>
      </p:pic>
    </p:spTree>
    <p:extLst>
      <p:ext uri="{BB962C8B-B14F-4D97-AF65-F5344CB8AC3E}">
        <p14:creationId xmlns:p14="http://schemas.microsoft.com/office/powerpoint/2010/main" val="341707570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98611" y="0"/>
            <a:ext cx="10018713" cy="1003300"/>
          </a:xfrm>
        </p:spPr>
        <p:txBody>
          <a:bodyPr/>
          <a:lstStyle/>
          <a:p>
            <a:r>
              <a:rPr lang="da-DK" b="1" dirty="0"/>
              <a:t>Dagsorden</a:t>
            </a:r>
          </a:p>
        </p:txBody>
      </p:sp>
      <p:sp>
        <p:nvSpPr>
          <p:cNvPr id="3" name="Pladsholder til indhold 2"/>
          <p:cNvSpPr>
            <a:spLocks noGrp="1"/>
          </p:cNvSpPr>
          <p:nvPr>
            <p:ph idx="1"/>
          </p:nvPr>
        </p:nvSpPr>
        <p:spPr>
          <a:xfrm>
            <a:off x="3313110" y="1168400"/>
            <a:ext cx="10018713" cy="5562600"/>
          </a:xfrm>
        </p:spPr>
        <p:txBody>
          <a:bodyPr>
            <a:normAutofit/>
          </a:bodyPr>
          <a:lstStyle/>
          <a:p>
            <a:pPr marL="342900" lvl="0" indent="-342900">
              <a:buFont typeface="+mj-lt"/>
              <a:buAutoNum type="arabicPeriod"/>
            </a:pPr>
            <a:r>
              <a:rPr lang="da-DK"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Godkendelse af referat fra sidste møde 4. februar 2021</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da-DK"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Økonomi efter 1. kvartal</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da-DK"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Generalforsamling 2021 </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da-DK"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Medlemssituationen</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da-DK"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Markedsføring</a:t>
            </a:r>
          </a:p>
          <a:p>
            <a:pPr marL="800100" lvl="1" indent="-342900">
              <a:buFont typeface="+mj-lt"/>
              <a:buAutoNum type="arabicPeriod"/>
            </a:pPr>
            <a:r>
              <a:rPr lang="da-DK" sz="700" dirty="0">
                <a:solidFill>
                  <a:srgbClr val="000000"/>
                </a:solidFill>
                <a:latin typeface="Calibri" panose="020F0502020204030204" pitchFamily="34" charset="0"/>
                <a:ea typeface="Calibri" panose="020F0502020204030204" pitchFamily="34" charset="0"/>
                <a:cs typeface="Calibri" panose="020F0502020204030204" pitchFamily="34" charset="0"/>
              </a:rPr>
              <a:t>Elbil folder</a:t>
            </a:r>
            <a:endParaRPr lang="da-DK" sz="7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da-DK"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Rådgiverseminar, nyt i tavlebranchen. Forslag fra Flemming Folkvardsen</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da-DK" sz="1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Weidmüller</a:t>
            </a:r>
            <a:r>
              <a:rPr lang="da-DK"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har inviteret til projekt. Præsentation af projektet og bestyrelsens accept &amp; evt. krav for deltagelse.</a:t>
            </a:r>
          </a:p>
          <a:p>
            <a:pPr marL="342900" lvl="0" indent="-342900">
              <a:buFont typeface="+mj-lt"/>
              <a:buAutoNum type="arabicPeriod"/>
            </a:pPr>
            <a:r>
              <a:rPr lang="da-DK"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Nyt fra direktøren</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mj-lt"/>
              <a:buAutoNum type="alphaLcPeriod"/>
            </a:pPr>
            <a:r>
              <a:rPr lang="da-DK"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”Bedre eltavler”</a:t>
            </a:r>
            <a:endParaRPr lang="da-DK"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buFont typeface="+mj-lt"/>
              <a:buAutoNum type="alphaLcPeriod"/>
            </a:pPr>
            <a:r>
              <a:rPr lang="da-DK" sz="1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Uddannelse</a:t>
            </a:r>
          </a:p>
          <a:p>
            <a:pPr lvl="2">
              <a:buFont typeface="+mj-lt"/>
              <a:buAutoNum type="alphaLcPeriod"/>
            </a:pPr>
            <a:r>
              <a:rPr lang="da-DK" sz="900" dirty="0">
                <a:solidFill>
                  <a:srgbClr val="000000"/>
                </a:solidFill>
                <a:latin typeface="Calibri" panose="020F0502020204030204" pitchFamily="34" charset="0"/>
                <a:ea typeface="Calibri" panose="020F0502020204030204" pitchFamily="34" charset="0"/>
                <a:cs typeface="Calibri" panose="020F0502020204030204" pitchFamily="34" charset="0"/>
              </a:rPr>
              <a:t>Automatikmontør med særlig toning i eltavler</a:t>
            </a:r>
          </a:p>
          <a:p>
            <a:pPr lvl="2">
              <a:buFont typeface="+mj-lt"/>
              <a:buAutoNum type="alphaLcPeriod"/>
            </a:pPr>
            <a:r>
              <a:rPr lang="da-DK"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Opkvalificeringskursus SDE V</a:t>
            </a:r>
            <a:r>
              <a:rPr lang="da-DK" sz="900" dirty="0">
                <a:solidFill>
                  <a:srgbClr val="000000"/>
                </a:solidFill>
                <a:latin typeface="Calibri" panose="020F0502020204030204" pitchFamily="34" charset="0"/>
                <a:ea typeface="Calibri" panose="020F0502020204030204" pitchFamily="34" charset="0"/>
                <a:cs typeface="Calibri" panose="020F0502020204030204" pitchFamily="34" charset="0"/>
              </a:rPr>
              <a:t>ejle</a:t>
            </a:r>
            <a:endParaRPr lang="da-DK" sz="700" dirty="0">
              <a:effectLst/>
              <a:latin typeface="Calibri" panose="020F0502020204030204" pitchFamily="34" charset="0"/>
              <a:ea typeface="Calibri" panose="020F0502020204030204" pitchFamily="34" charset="0"/>
              <a:cs typeface="Times New Roman" panose="02020603050405020304" pitchFamily="18" charset="0"/>
            </a:endParaRPr>
          </a:p>
          <a:p>
            <a:pPr lvl="1">
              <a:buFont typeface="+mj-lt"/>
              <a:buAutoNum type="alphaLcPeriod"/>
            </a:pPr>
            <a:r>
              <a:rPr lang="da-DK" sz="1100" dirty="0">
                <a:solidFill>
                  <a:srgbClr val="000000"/>
                </a:solidFill>
                <a:latin typeface="Calibri" panose="020F0502020204030204" pitchFamily="34" charset="0"/>
                <a:cs typeface="Calibri" panose="020F0502020204030204" pitchFamily="34" charset="0"/>
              </a:rPr>
              <a:t>Konjunkturbarometer</a:t>
            </a:r>
          </a:p>
          <a:p>
            <a:pPr marL="342900" indent="-342900">
              <a:buFont typeface="+mj-lt"/>
              <a:buAutoNum type="arabicPeriod"/>
            </a:pPr>
            <a:r>
              <a:rPr lang="da-DK" sz="1100" dirty="0">
                <a:solidFill>
                  <a:srgbClr val="000000"/>
                </a:solidFill>
                <a:latin typeface="Calibri" panose="020F0502020204030204" pitchFamily="34" charset="0"/>
                <a:cs typeface="Calibri" panose="020F0502020204030204" pitchFamily="34" charset="0"/>
              </a:rPr>
              <a:t>Eventuelt</a:t>
            </a:r>
          </a:p>
          <a:p>
            <a:pPr marL="0" indent="0">
              <a:buNone/>
            </a:pPr>
            <a:endParaRPr lang="da-DK" sz="1800" dirty="0">
              <a:effectLst/>
              <a:latin typeface="Times New Roman" panose="02020603050405020304" pitchFamily="18" charset="0"/>
              <a:ea typeface="Times New Roman" panose="02020603050405020304" pitchFamily="18" charset="0"/>
            </a:endParaRPr>
          </a:p>
          <a:p>
            <a:pPr marL="342900" lvl="0" indent="-342900">
              <a:buFont typeface="+mj-lt"/>
              <a:buAutoNum type="arabicPeriod"/>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ladsholder til indhold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4400" y="5844377"/>
            <a:ext cx="1604951" cy="626934"/>
          </a:xfrm>
          <a:prstGeom prst="rect">
            <a:avLst/>
          </a:prstGeom>
        </p:spPr>
      </p:pic>
    </p:spTree>
    <p:extLst>
      <p:ext uri="{BB962C8B-B14F-4D97-AF65-F5344CB8AC3E}">
        <p14:creationId xmlns:p14="http://schemas.microsoft.com/office/powerpoint/2010/main" val="12529819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11311" y="0"/>
            <a:ext cx="10018713" cy="1752599"/>
          </a:xfrm>
        </p:spPr>
        <p:txBody>
          <a:bodyPr/>
          <a:lstStyle/>
          <a:p>
            <a:r>
              <a:rPr lang="da-DK" b="1" dirty="0"/>
              <a:t> 5.1 Valg af medlemmer til bestyrelsen</a:t>
            </a:r>
            <a:br>
              <a:rPr lang="da-DK" b="1" dirty="0"/>
            </a:br>
            <a:r>
              <a:rPr lang="da-DK" b="1" dirty="0"/>
              <a:t>Primære medlemmer</a:t>
            </a:r>
            <a:br>
              <a:rPr lang="da-DK" b="1" dirty="0"/>
            </a:br>
            <a:endParaRPr lang="da-DK" sz="2800" dirty="0"/>
          </a:p>
        </p:txBody>
      </p:sp>
      <p:sp>
        <p:nvSpPr>
          <p:cNvPr id="3" name="Pladsholder til indhold 2"/>
          <p:cNvSpPr>
            <a:spLocks noGrp="1"/>
          </p:cNvSpPr>
          <p:nvPr>
            <p:ph idx="1"/>
          </p:nvPr>
        </p:nvSpPr>
        <p:spPr>
          <a:xfrm>
            <a:off x="2552483" y="1354272"/>
            <a:ext cx="10018713" cy="4149456"/>
          </a:xfrm>
        </p:spPr>
        <p:txBody>
          <a:bodyPr>
            <a:normAutofit/>
          </a:bodyPr>
          <a:lstStyle/>
          <a:p>
            <a:endParaRPr lang="da-DK" dirty="0"/>
          </a:p>
          <a:p>
            <a:r>
              <a:rPr lang="da-DK" sz="2700" dirty="0"/>
              <a:t>På valg er:</a:t>
            </a:r>
          </a:p>
          <a:p>
            <a:pPr lvl="1"/>
            <a:r>
              <a:rPr lang="da-DK" sz="2700" dirty="0"/>
              <a:t>Primære medlemmer:</a:t>
            </a:r>
          </a:p>
          <a:p>
            <a:pPr lvl="2"/>
            <a:r>
              <a:rPr lang="da-DK" sz="2800" dirty="0"/>
              <a:t>Torben Kjergaard Madsen, tic </a:t>
            </a:r>
            <a:r>
              <a:rPr lang="da-DK" sz="2800" dirty="0" err="1"/>
              <a:t>elkas</a:t>
            </a:r>
            <a:endParaRPr lang="da-DK" sz="2800" dirty="0"/>
          </a:p>
          <a:p>
            <a:pPr lvl="2"/>
            <a:r>
              <a:rPr lang="da-DK" sz="2800" dirty="0"/>
              <a:t>Carsten Christensen (næstformand), EL-TA</a:t>
            </a:r>
          </a:p>
          <a:p>
            <a:pPr lvl="2"/>
            <a:r>
              <a:rPr lang="da-DK" sz="2800" dirty="0"/>
              <a:t>Jens Christian Kristiansen, Soft &amp; Teknik</a:t>
            </a:r>
          </a:p>
          <a:p>
            <a:pPr marL="457200" lvl="1" indent="0">
              <a:buNone/>
            </a:pPr>
            <a:r>
              <a:rPr lang="da-DK" sz="2700" dirty="0"/>
              <a:t>Alle stiller op til genvalg, bestyrelsen foreslår genvalg</a:t>
            </a:r>
          </a:p>
        </p:txBody>
      </p:sp>
      <p:pic>
        <p:nvPicPr>
          <p:cNvPr id="6" name="Pladsholder til indhold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4400" y="5846442"/>
            <a:ext cx="1604951" cy="626934"/>
          </a:xfrm>
          <a:prstGeom prst="rect">
            <a:avLst/>
          </a:prstGeom>
        </p:spPr>
      </p:pic>
    </p:spTree>
    <p:extLst>
      <p:ext uri="{BB962C8B-B14F-4D97-AF65-F5344CB8AC3E}">
        <p14:creationId xmlns:p14="http://schemas.microsoft.com/office/powerpoint/2010/main" val="24698099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11311" y="0"/>
            <a:ext cx="10018713" cy="1752599"/>
          </a:xfrm>
        </p:spPr>
        <p:txBody>
          <a:bodyPr/>
          <a:lstStyle/>
          <a:p>
            <a:r>
              <a:rPr lang="da-DK" b="1" dirty="0"/>
              <a:t> 5.2 Valg af medlemmer til bestyrelsen</a:t>
            </a:r>
            <a:br>
              <a:rPr lang="da-DK" b="1" dirty="0"/>
            </a:br>
            <a:r>
              <a:rPr lang="da-DK" b="1" dirty="0"/>
              <a:t>Associerede medlemmer</a:t>
            </a:r>
            <a:br>
              <a:rPr lang="da-DK" b="1" dirty="0"/>
            </a:br>
            <a:endParaRPr lang="da-DK" sz="2800" dirty="0"/>
          </a:p>
        </p:txBody>
      </p:sp>
      <p:sp>
        <p:nvSpPr>
          <p:cNvPr id="3" name="Pladsholder til indhold 2"/>
          <p:cNvSpPr>
            <a:spLocks noGrp="1"/>
          </p:cNvSpPr>
          <p:nvPr>
            <p:ph idx="1"/>
          </p:nvPr>
        </p:nvSpPr>
        <p:spPr>
          <a:xfrm>
            <a:off x="2552483" y="1354272"/>
            <a:ext cx="10018713" cy="4149456"/>
          </a:xfrm>
        </p:spPr>
        <p:txBody>
          <a:bodyPr>
            <a:normAutofit/>
          </a:bodyPr>
          <a:lstStyle/>
          <a:p>
            <a:endParaRPr lang="da-DK" dirty="0"/>
          </a:p>
          <a:p>
            <a:r>
              <a:rPr lang="da-DK" sz="2700" dirty="0"/>
              <a:t>På valg er:</a:t>
            </a:r>
          </a:p>
          <a:p>
            <a:pPr lvl="1"/>
            <a:r>
              <a:rPr lang="da-DK" sz="2700" dirty="0"/>
              <a:t>Associerede medlemmer: </a:t>
            </a:r>
          </a:p>
          <a:p>
            <a:pPr lvl="2"/>
            <a:r>
              <a:rPr lang="da-DK" sz="2700" dirty="0"/>
              <a:t>Flemming Folkvardsen</a:t>
            </a:r>
          </a:p>
          <a:p>
            <a:pPr marL="914400" lvl="2" indent="0">
              <a:buNone/>
            </a:pPr>
            <a:endParaRPr lang="da-DK" sz="2700" dirty="0"/>
          </a:p>
          <a:p>
            <a:pPr marL="457200" lvl="1" indent="0">
              <a:buNone/>
            </a:pPr>
            <a:r>
              <a:rPr lang="da-DK" sz="2700" dirty="0"/>
              <a:t>Alle stiller op til genvalg, bestyrelsen foreslår genvalg</a:t>
            </a:r>
          </a:p>
        </p:txBody>
      </p:sp>
      <p:pic>
        <p:nvPicPr>
          <p:cNvPr id="6" name="Pladsholder til indhold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4400" y="5846442"/>
            <a:ext cx="1604951" cy="626934"/>
          </a:xfrm>
          <a:prstGeom prst="rect">
            <a:avLst/>
          </a:prstGeom>
        </p:spPr>
      </p:pic>
    </p:spTree>
    <p:extLst>
      <p:ext uri="{BB962C8B-B14F-4D97-AF65-F5344CB8AC3E}">
        <p14:creationId xmlns:p14="http://schemas.microsoft.com/office/powerpoint/2010/main" val="35832242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11311" y="0"/>
            <a:ext cx="10018713" cy="1752599"/>
          </a:xfrm>
        </p:spPr>
        <p:txBody>
          <a:bodyPr/>
          <a:lstStyle/>
          <a:p>
            <a:r>
              <a:rPr lang="da-DK" b="1" dirty="0"/>
              <a:t> 6. Valg af suppleanter og revisor</a:t>
            </a:r>
            <a:endParaRPr lang="da-DK" sz="2800" dirty="0"/>
          </a:p>
        </p:txBody>
      </p:sp>
      <p:sp>
        <p:nvSpPr>
          <p:cNvPr id="3" name="Pladsholder til indhold 2"/>
          <p:cNvSpPr>
            <a:spLocks noGrp="1"/>
          </p:cNvSpPr>
          <p:nvPr>
            <p:ph idx="1"/>
          </p:nvPr>
        </p:nvSpPr>
        <p:spPr>
          <a:xfrm>
            <a:off x="1927103" y="1255869"/>
            <a:ext cx="10018713" cy="4828408"/>
          </a:xfrm>
        </p:spPr>
        <p:txBody>
          <a:bodyPr>
            <a:normAutofit/>
          </a:bodyPr>
          <a:lstStyle/>
          <a:p>
            <a:pPr marL="457200" lvl="1" indent="0">
              <a:buNone/>
            </a:pPr>
            <a:endParaRPr lang="da-DK" dirty="0"/>
          </a:p>
          <a:p>
            <a:pPr lvl="1"/>
            <a:r>
              <a:rPr lang="da-DK" dirty="0"/>
              <a:t>Suppleanterne: </a:t>
            </a:r>
          </a:p>
          <a:p>
            <a:pPr lvl="1"/>
            <a:endParaRPr lang="da-DK" dirty="0"/>
          </a:p>
          <a:p>
            <a:pPr lvl="2"/>
            <a:r>
              <a:rPr lang="da-DK" dirty="0"/>
              <a:t>Primære medlemmer: Anders Søe, fra </a:t>
            </a:r>
            <a:r>
              <a:rPr lang="da-DK" dirty="0" err="1"/>
              <a:t>Opmatic</a:t>
            </a:r>
            <a:r>
              <a:rPr lang="da-DK" dirty="0"/>
              <a:t> </a:t>
            </a:r>
            <a:r>
              <a:rPr lang="da-DK" dirty="0" err="1"/>
              <a:t>Aps</a:t>
            </a:r>
            <a:r>
              <a:rPr lang="da-DK" dirty="0"/>
              <a:t>. som suppleant		</a:t>
            </a:r>
          </a:p>
          <a:p>
            <a:pPr lvl="2"/>
            <a:r>
              <a:rPr lang="da-DK" dirty="0"/>
              <a:t>Associerede medlemmer: Lars Wandahl Sørensen, SOLAR DANMARK A/S. </a:t>
            </a:r>
          </a:p>
          <a:p>
            <a:pPr lvl="2"/>
            <a:r>
              <a:rPr lang="da-DK" dirty="0"/>
              <a:t>Begge genopstiller, bestyrelsen foreslår genvalg.</a:t>
            </a:r>
          </a:p>
          <a:p>
            <a:pPr lvl="2"/>
            <a:endParaRPr lang="da-DK" dirty="0"/>
          </a:p>
          <a:p>
            <a:pPr lvl="1"/>
            <a:r>
              <a:rPr lang="da-DK" dirty="0"/>
              <a:t>Revisor: </a:t>
            </a:r>
          </a:p>
          <a:p>
            <a:pPr lvl="2"/>
            <a:r>
              <a:rPr lang="da-DK" dirty="0"/>
              <a:t>Jacob Møller Knudsen, CUBIC Modulsystem A/S, Jacob genopstiller.</a:t>
            </a:r>
          </a:p>
          <a:p>
            <a:pPr lvl="2"/>
            <a:r>
              <a:rPr lang="da-DK" dirty="0"/>
              <a:t>Bestyrelsen foreslår genvalg af Jacob Møller Knudsen</a:t>
            </a:r>
          </a:p>
          <a:p>
            <a:pPr lvl="2"/>
            <a:endParaRPr lang="da-DK" dirty="0"/>
          </a:p>
        </p:txBody>
      </p:sp>
      <p:pic>
        <p:nvPicPr>
          <p:cNvPr id="6" name="Pladsholder til indhold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4400" y="5846442"/>
            <a:ext cx="1604951" cy="626934"/>
          </a:xfrm>
          <a:prstGeom prst="rect">
            <a:avLst/>
          </a:prstGeom>
        </p:spPr>
      </p:pic>
    </p:spTree>
    <p:extLst>
      <p:ext uri="{BB962C8B-B14F-4D97-AF65-F5344CB8AC3E}">
        <p14:creationId xmlns:p14="http://schemas.microsoft.com/office/powerpoint/2010/main" val="248416714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1390637" y="973874"/>
            <a:ext cx="10018713" cy="4149456"/>
          </a:xfrm>
        </p:spPr>
        <p:txBody>
          <a:bodyPr>
            <a:normAutofit/>
          </a:bodyPr>
          <a:lstStyle/>
          <a:p>
            <a:pPr marL="914400" lvl="2" indent="0">
              <a:buNone/>
            </a:pPr>
            <a:r>
              <a:rPr lang="da-DK" altLang="da-DK" dirty="0"/>
              <a:t>Der er ikke kommet nogen forslag til bestyrelsen indenfor tidsfristen, så punktet udgår.</a:t>
            </a:r>
          </a:p>
          <a:p>
            <a:pPr marL="914400" lvl="2" indent="0">
              <a:buNone/>
            </a:pPr>
            <a:endParaRPr lang="da-DK" dirty="0"/>
          </a:p>
        </p:txBody>
      </p:sp>
      <p:pic>
        <p:nvPicPr>
          <p:cNvPr id="6" name="Pladsholder til indhold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4400" y="5846442"/>
            <a:ext cx="1604951" cy="626934"/>
          </a:xfrm>
          <a:prstGeom prst="rect">
            <a:avLst/>
          </a:prstGeom>
        </p:spPr>
      </p:pic>
      <p:sp>
        <p:nvSpPr>
          <p:cNvPr id="5" name="Titel 4">
            <a:extLst>
              <a:ext uri="{FF2B5EF4-FFF2-40B4-BE49-F238E27FC236}">
                <a16:creationId xmlns:a16="http://schemas.microsoft.com/office/drawing/2014/main" id="{06B4FE70-5B44-41A3-83D5-D38A0642BC50}"/>
              </a:ext>
            </a:extLst>
          </p:cNvPr>
          <p:cNvSpPr>
            <a:spLocks noGrp="1"/>
          </p:cNvSpPr>
          <p:nvPr>
            <p:ph type="title"/>
          </p:nvPr>
        </p:nvSpPr>
        <p:spPr>
          <a:xfrm>
            <a:off x="1390638" y="-30738"/>
            <a:ext cx="10018713" cy="1752599"/>
          </a:xfrm>
        </p:spPr>
        <p:txBody>
          <a:bodyPr/>
          <a:lstStyle/>
          <a:p>
            <a:r>
              <a:rPr lang="da-DK" b="1" dirty="0"/>
              <a:t>7. Indkomne forslag</a:t>
            </a:r>
          </a:p>
        </p:txBody>
      </p:sp>
    </p:spTree>
    <p:extLst>
      <p:ext uri="{BB962C8B-B14F-4D97-AF65-F5344CB8AC3E}">
        <p14:creationId xmlns:p14="http://schemas.microsoft.com/office/powerpoint/2010/main" val="17482548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indhold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4400" y="5846442"/>
            <a:ext cx="1604951" cy="626934"/>
          </a:xfrm>
          <a:prstGeom prst="rect">
            <a:avLst/>
          </a:prstGeom>
        </p:spPr>
      </p:pic>
      <p:sp>
        <p:nvSpPr>
          <p:cNvPr id="5" name="Titel 4">
            <a:extLst>
              <a:ext uri="{FF2B5EF4-FFF2-40B4-BE49-F238E27FC236}">
                <a16:creationId xmlns:a16="http://schemas.microsoft.com/office/drawing/2014/main" id="{06B4FE70-5B44-41A3-83D5-D38A0642BC50}"/>
              </a:ext>
            </a:extLst>
          </p:cNvPr>
          <p:cNvSpPr>
            <a:spLocks noGrp="1"/>
          </p:cNvSpPr>
          <p:nvPr>
            <p:ph type="title"/>
          </p:nvPr>
        </p:nvSpPr>
        <p:spPr>
          <a:xfrm>
            <a:off x="1390638" y="-30738"/>
            <a:ext cx="10018713" cy="1752599"/>
          </a:xfrm>
        </p:spPr>
        <p:txBody>
          <a:bodyPr/>
          <a:lstStyle/>
          <a:p>
            <a:r>
              <a:rPr lang="da-DK" b="1" dirty="0"/>
              <a:t>8. Eventuelt</a:t>
            </a:r>
          </a:p>
        </p:txBody>
      </p:sp>
      <p:pic>
        <p:nvPicPr>
          <p:cNvPr id="7" name="Pladsholder til indhold 6">
            <a:extLst>
              <a:ext uri="{FF2B5EF4-FFF2-40B4-BE49-F238E27FC236}">
                <a16:creationId xmlns:a16="http://schemas.microsoft.com/office/drawing/2014/main" id="{68E31CA0-076D-4C92-ADCB-A05A4E216DF8}"/>
              </a:ext>
            </a:extLst>
          </p:cNvPr>
          <p:cNvPicPr>
            <a:picLocks noGrp="1" noChangeAspect="1"/>
          </p:cNvPicPr>
          <p:nvPr>
            <p:ph idx="1"/>
          </p:nvPr>
        </p:nvPicPr>
        <p:blipFill>
          <a:blip r:embed="rId4"/>
          <a:stretch>
            <a:fillRect/>
          </a:stretch>
        </p:blipFill>
        <p:spPr>
          <a:xfrm>
            <a:off x="2379406" y="1503219"/>
            <a:ext cx="7317881" cy="4848420"/>
          </a:xfrm>
          <a:prstGeom prst="rect">
            <a:avLst/>
          </a:prstGeom>
        </p:spPr>
      </p:pic>
    </p:spTree>
    <p:extLst>
      <p:ext uri="{BB962C8B-B14F-4D97-AF65-F5344CB8AC3E}">
        <p14:creationId xmlns:p14="http://schemas.microsoft.com/office/powerpoint/2010/main" val="27396005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077CFE-2E20-43EE-928E-C9276A62D27A}"/>
              </a:ext>
            </a:extLst>
          </p:cNvPr>
          <p:cNvSpPr>
            <a:spLocks noGrp="1"/>
          </p:cNvSpPr>
          <p:nvPr>
            <p:ph type="title"/>
          </p:nvPr>
        </p:nvSpPr>
        <p:spPr>
          <a:xfrm>
            <a:off x="1484311" y="0"/>
            <a:ext cx="10018713" cy="1752599"/>
          </a:xfrm>
        </p:spPr>
        <p:txBody>
          <a:bodyPr/>
          <a:lstStyle/>
          <a:p>
            <a:r>
              <a:rPr lang="da-DK" dirty="0"/>
              <a:t>Orientering fra direktøren</a:t>
            </a:r>
          </a:p>
        </p:txBody>
      </p:sp>
      <p:sp>
        <p:nvSpPr>
          <p:cNvPr id="3" name="Pladsholder til indhold 2">
            <a:extLst>
              <a:ext uri="{FF2B5EF4-FFF2-40B4-BE49-F238E27FC236}">
                <a16:creationId xmlns:a16="http://schemas.microsoft.com/office/drawing/2014/main" id="{4ADF68FA-FAD7-4B93-9021-8B73897176AF}"/>
              </a:ext>
            </a:extLst>
          </p:cNvPr>
          <p:cNvSpPr>
            <a:spLocks noGrp="1"/>
          </p:cNvSpPr>
          <p:nvPr>
            <p:ph idx="1"/>
          </p:nvPr>
        </p:nvSpPr>
        <p:spPr>
          <a:xfrm>
            <a:off x="2451976" y="1575045"/>
            <a:ext cx="10787589" cy="5203056"/>
          </a:xfrm>
        </p:spPr>
        <p:txBody>
          <a:bodyPr>
            <a:normAutofit fontScale="32500" lnSpcReduction="20000"/>
          </a:bodyPr>
          <a:lstStyle/>
          <a:p>
            <a:r>
              <a:rPr lang="da-DK" sz="4000" dirty="0"/>
              <a:t>Efterårsmøde, afholdes hos Schneider Electric </a:t>
            </a:r>
            <a:r>
              <a:rPr lang="da-DK" sz="4000" b="1" dirty="0"/>
              <a:t>i Ballerup 29. oktober 2021</a:t>
            </a:r>
          </a:p>
          <a:p>
            <a:pPr marL="285750" lvl="1"/>
            <a:r>
              <a:rPr lang="da-DK" sz="4000" dirty="0"/>
              <a:t>Uddannelse</a:t>
            </a:r>
          </a:p>
          <a:p>
            <a:pPr marL="800100" lvl="2" indent="-342900"/>
            <a:r>
              <a:rPr lang="da-DK" sz="4000" dirty="0"/>
              <a:t>AMU, for ikke faglært personale, opstart september 2021</a:t>
            </a:r>
          </a:p>
          <a:p>
            <a:pPr marL="800100" lvl="2" indent="-342900"/>
            <a:r>
              <a:rPr lang="da-DK" sz="4000" dirty="0"/>
              <a:t>Ny Automatikmontør uddannelse, flyttet til opstart i 2022</a:t>
            </a:r>
          </a:p>
          <a:p>
            <a:pPr marL="285750" lvl="1"/>
            <a:r>
              <a:rPr lang="da-DK" sz="4000" dirty="0"/>
              <a:t>Studietur i 2022, Hager Alsace, forventes sidst i september/start oktober</a:t>
            </a:r>
          </a:p>
          <a:p>
            <a:pPr marL="285750" lvl="1"/>
            <a:r>
              <a:rPr lang="da-DK" sz="4000" dirty="0" err="1"/>
              <a:t>Arbejsgruppen</a:t>
            </a:r>
            <a:r>
              <a:rPr lang="da-DK" sz="4000" dirty="0"/>
              <a:t> ”Bedre Eltavler”</a:t>
            </a:r>
          </a:p>
          <a:p>
            <a:pPr marL="742950" lvl="2"/>
            <a:r>
              <a:rPr lang="da-DK" sz="4000" dirty="0"/>
              <a:t>Vejledninger</a:t>
            </a:r>
          </a:p>
          <a:p>
            <a:pPr marL="742950" lvl="2"/>
            <a:r>
              <a:rPr lang="da-DK" sz="4000" dirty="0"/>
              <a:t>Kommende</a:t>
            </a:r>
          </a:p>
          <a:p>
            <a:pPr marL="742950" lvl="2"/>
            <a:r>
              <a:rPr lang="da-DK" sz="4000" dirty="0"/>
              <a:t>Maskintavler</a:t>
            </a:r>
          </a:p>
          <a:p>
            <a:pPr marL="285750" lvl="1"/>
            <a:r>
              <a:rPr lang="da-DK" sz="4000" dirty="0"/>
              <a:t>Redigering af PBS skema</a:t>
            </a:r>
          </a:p>
          <a:p>
            <a:pPr marL="742950" lvl="2"/>
            <a:r>
              <a:rPr lang="da-DK" sz="4000" dirty="0"/>
              <a:t>Nye skemaer</a:t>
            </a:r>
          </a:p>
          <a:p>
            <a:pPr marL="742950" lvl="2"/>
            <a:r>
              <a:rPr lang="da-DK" sz="4000" dirty="0"/>
              <a:t>Flere skemaer</a:t>
            </a:r>
          </a:p>
          <a:p>
            <a:pPr marL="742950" lvl="2"/>
            <a:r>
              <a:rPr lang="da-DK" sz="4000" dirty="0"/>
              <a:t>Vejledninger</a:t>
            </a:r>
          </a:p>
          <a:p>
            <a:pPr marL="742950" lvl="2"/>
            <a:r>
              <a:rPr lang="da-DK" sz="4000" dirty="0"/>
              <a:t>Bliver også udført i Excel</a:t>
            </a:r>
          </a:p>
          <a:p>
            <a:pPr marL="285750" lvl="1"/>
            <a:r>
              <a:rPr lang="da-DK" sz="4000" dirty="0"/>
              <a:t>Spare katalog – Vi bidrager til bæredygtighed. Vi tilbyder at du kan få optimeret din eltavle.</a:t>
            </a:r>
          </a:p>
          <a:p>
            <a:pPr marL="285750" lvl="1"/>
            <a:r>
              <a:rPr lang="da-DK" sz="4000" dirty="0"/>
              <a:t>Rådgiverseminar</a:t>
            </a:r>
          </a:p>
          <a:p>
            <a:pPr marL="285750" lvl="1"/>
            <a:r>
              <a:rPr lang="da-DK" sz="4000" dirty="0"/>
              <a:t>Kursus i efteråret: UL standarden</a:t>
            </a:r>
          </a:p>
          <a:p>
            <a:pPr marL="285750" lvl="1"/>
            <a:endParaRPr lang="da-DK" sz="4000" dirty="0"/>
          </a:p>
          <a:p>
            <a:pPr marL="742950" lvl="2"/>
            <a:endParaRPr lang="da-DK" sz="2200" dirty="0"/>
          </a:p>
        </p:txBody>
      </p:sp>
      <p:pic>
        <p:nvPicPr>
          <p:cNvPr id="4" name="Pladsholder til indhold 6">
            <a:extLst>
              <a:ext uri="{FF2B5EF4-FFF2-40B4-BE49-F238E27FC236}">
                <a16:creationId xmlns:a16="http://schemas.microsoft.com/office/drawing/2014/main" id="{A722EEF0-5CA2-4BF2-B009-35FFBF23B9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4400" y="5846442"/>
            <a:ext cx="1604951" cy="626934"/>
          </a:xfrm>
          <a:prstGeom prst="rect">
            <a:avLst/>
          </a:prstGeom>
        </p:spPr>
      </p:pic>
    </p:spTree>
    <p:extLst>
      <p:ext uri="{BB962C8B-B14F-4D97-AF65-F5344CB8AC3E}">
        <p14:creationId xmlns:p14="http://schemas.microsoft.com/office/powerpoint/2010/main" val="84006532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84841" y="-176849"/>
            <a:ext cx="10018713" cy="1752599"/>
          </a:xfrm>
        </p:spPr>
        <p:txBody>
          <a:bodyPr/>
          <a:lstStyle/>
          <a:p>
            <a:r>
              <a:rPr lang="da-DK" b="1" dirty="0"/>
              <a:t>4. Medlemssituationen</a:t>
            </a:r>
            <a:br>
              <a:rPr lang="da-DK" b="1" dirty="0"/>
            </a:br>
            <a:r>
              <a:rPr lang="da-DK" sz="1500" b="1" i="1" dirty="0"/>
              <a:t>pr. 1. januar 2021</a:t>
            </a:r>
          </a:p>
        </p:txBody>
      </p:sp>
      <p:sp>
        <p:nvSpPr>
          <p:cNvPr id="3" name="Pladsholder til indhold 2"/>
          <p:cNvSpPr>
            <a:spLocks noGrp="1"/>
          </p:cNvSpPr>
          <p:nvPr>
            <p:ph idx="1"/>
          </p:nvPr>
        </p:nvSpPr>
        <p:spPr>
          <a:xfrm>
            <a:off x="1684841" y="1115292"/>
            <a:ext cx="11110191" cy="5485934"/>
          </a:xfrm>
        </p:spPr>
        <p:txBody>
          <a:bodyPr>
            <a:normAutofit fontScale="85000" lnSpcReduction="20000"/>
          </a:bodyPr>
          <a:lstStyle/>
          <a:p>
            <a:pPr marL="0" indent="0">
              <a:buNone/>
            </a:pPr>
            <a:endParaRPr lang="da-DK" dirty="0"/>
          </a:p>
          <a:p>
            <a:r>
              <a:rPr lang="da-DK" dirty="0"/>
              <a:t>Opsagt medlemskab, med virkning 1. januar 2021</a:t>
            </a:r>
          </a:p>
          <a:p>
            <a:pPr lvl="1"/>
            <a:r>
              <a:rPr lang="en-US" dirty="0"/>
              <a:t>TRICON + banner, med I 2020</a:t>
            </a:r>
          </a:p>
          <a:p>
            <a:pPr lvl="1"/>
            <a:r>
              <a:rPr lang="en-US" dirty="0"/>
              <a:t>ROXTEC + banner, med I 2020</a:t>
            </a:r>
          </a:p>
          <a:p>
            <a:pPr lvl="1"/>
            <a:r>
              <a:rPr lang="da-DK" dirty="0"/>
              <a:t>ISOFLEX, med i 2020</a:t>
            </a:r>
          </a:p>
          <a:p>
            <a:pPr lvl="1"/>
            <a:r>
              <a:rPr lang="da-DK" dirty="0"/>
              <a:t>Kraus &amp; </a:t>
            </a:r>
            <a:r>
              <a:rPr lang="da-DK" dirty="0" err="1"/>
              <a:t>Naimer</a:t>
            </a:r>
            <a:r>
              <a:rPr lang="da-DK" dirty="0"/>
              <a:t>, med i 2020</a:t>
            </a:r>
          </a:p>
          <a:p>
            <a:r>
              <a:rPr lang="da-DK" dirty="0"/>
              <a:t>Eeghold &amp; Automatik Syd, samlet i ét kontingent, virkning 1. januar 2021</a:t>
            </a:r>
          </a:p>
          <a:p>
            <a:r>
              <a:rPr lang="da-DK" dirty="0"/>
              <a:t>Pr. 1 januar 2021 ser medlemssituationen således ud:</a:t>
            </a:r>
          </a:p>
          <a:p>
            <a:pPr lvl="1"/>
            <a:r>
              <a:rPr lang="da-DK" dirty="0"/>
              <a:t>Primære medlemmer:	26 </a:t>
            </a:r>
            <a:r>
              <a:rPr lang="da-DK" i="1" dirty="0"/>
              <a:t>(21) (Løgstrup, Eaton, </a:t>
            </a:r>
            <a:r>
              <a:rPr lang="da-DK" i="1" dirty="0" err="1"/>
              <a:t>Rittal</a:t>
            </a:r>
            <a:r>
              <a:rPr lang="da-DK" i="1" dirty="0"/>
              <a:t> &amp; </a:t>
            </a:r>
            <a:r>
              <a:rPr lang="da-DK" i="1" dirty="0" err="1"/>
              <a:t>Cubic</a:t>
            </a:r>
            <a:r>
              <a:rPr lang="da-DK" i="1" dirty="0"/>
              <a:t>)</a:t>
            </a:r>
          </a:p>
          <a:p>
            <a:pPr lvl="1"/>
            <a:r>
              <a:rPr lang="da-DK" dirty="0"/>
              <a:t>Associerede medlemmer:	28  </a:t>
            </a:r>
            <a:r>
              <a:rPr lang="da-DK" i="1" dirty="0"/>
              <a:t>(32) (Løgstrup, Eaton, </a:t>
            </a:r>
            <a:r>
              <a:rPr lang="da-DK" i="1" dirty="0" err="1"/>
              <a:t>Rittal</a:t>
            </a:r>
            <a:r>
              <a:rPr lang="da-DK" i="1" dirty="0"/>
              <a:t> &amp; </a:t>
            </a:r>
            <a:r>
              <a:rPr lang="da-DK" i="1" dirty="0" err="1"/>
              <a:t>Cubic</a:t>
            </a:r>
            <a:r>
              <a:rPr lang="da-DK" i="1" dirty="0"/>
              <a:t>)</a:t>
            </a:r>
          </a:p>
          <a:p>
            <a:pPr lvl="1"/>
            <a:r>
              <a:rPr lang="da-DK" dirty="0"/>
              <a:t>Rådgivere			  2</a:t>
            </a:r>
          </a:p>
          <a:p>
            <a:r>
              <a:rPr lang="da-DK" dirty="0"/>
              <a:t>Bannerreklamer 18 stk. </a:t>
            </a:r>
          </a:p>
          <a:p>
            <a:r>
              <a:rPr lang="da-DK" dirty="0"/>
              <a:t>Nye medlemmer i 2021:</a:t>
            </a:r>
          </a:p>
          <a:p>
            <a:pPr lvl="1"/>
            <a:r>
              <a:rPr lang="da-DK" dirty="0"/>
              <a:t>Primære medlemmer:</a:t>
            </a:r>
          </a:p>
          <a:p>
            <a:pPr lvl="2"/>
            <a:r>
              <a:rPr lang="da-DK" dirty="0"/>
              <a:t>CS Electric</a:t>
            </a:r>
          </a:p>
          <a:p>
            <a:pPr lvl="1"/>
            <a:endParaRPr lang="da-DK" dirty="0"/>
          </a:p>
        </p:txBody>
      </p:sp>
      <p:pic>
        <p:nvPicPr>
          <p:cNvPr id="6" name="Pladsholder til indhold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4400" y="5844377"/>
            <a:ext cx="1604951" cy="626934"/>
          </a:xfrm>
          <a:prstGeom prst="rect">
            <a:avLst/>
          </a:prstGeom>
        </p:spPr>
      </p:pic>
    </p:spTree>
    <p:extLst>
      <p:ext uri="{BB962C8B-B14F-4D97-AF65-F5344CB8AC3E}">
        <p14:creationId xmlns:p14="http://schemas.microsoft.com/office/powerpoint/2010/main" val="20549339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78297" y="0"/>
            <a:ext cx="11436626" cy="746194"/>
          </a:xfrm>
        </p:spPr>
        <p:txBody>
          <a:bodyPr>
            <a:normAutofit/>
          </a:bodyPr>
          <a:lstStyle/>
          <a:p>
            <a:r>
              <a:rPr lang="da-DK" sz="4000" b="1" dirty="0"/>
              <a:t>4. Liste over mulige medlemsemner </a:t>
            </a:r>
          </a:p>
        </p:txBody>
      </p:sp>
      <p:sp>
        <p:nvSpPr>
          <p:cNvPr id="6" name="Undertitel 5">
            <a:extLst>
              <a:ext uri="{FF2B5EF4-FFF2-40B4-BE49-F238E27FC236}">
                <a16:creationId xmlns:a16="http://schemas.microsoft.com/office/drawing/2014/main" id="{D57D9BEA-0665-4992-9D80-BA77822B06AF}"/>
              </a:ext>
            </a:extLst>
          </p:cNvPr>
          <p:cNvSpPr>
            <a:spLocks noGrp="1"/>
          </p:cNvSpPr>
          <p:nvPr>
            <p:ph type="subTitle" idx="1"/>
          </p:nvPr>
        </p:nvSpPr>
        <p:spPr>
          <a:xfrm>
            <a:off x="1083450" y="735570"/>
            <a:ext cx="7768104" cy="6111806"/>
          </a:xfrm>
          <a:solidFill>
            <a:schemeClr val="tx2">
              <a:lumMod val="25000"/>
              <a:lumOff val="75000"/>
            </a:schemeClr>
          </a:solidFill>
        </p:spPr>
        <p:txBody>
          <a:bodyPr>
            <a:noAutofit/>
          </a:bodyPr>
          <a:lstStyle/>
          <a:p>
            <a:pPr marL="285750" indent="-285750" algn="l">
              <a:buFont typeface="Arial" charset="0"/>
              <a:buChar char="•"/>
            </a:pPr>
            <a:r>
              <a:rPr lang="da-DK" sz="800" dirty="0"/>
              <a:t>AD Control i Slagelse, Helle Olsen er kontaktet flere gange har ikke hørt tilbage. </a:t>
            </a:r>
          </a:p>
          <a:p>
            <a:pPr marL="285750" indent="-285750" algn="l">
              <a:buFont typeface="Arial" charset="0"/>
              <a:buChar char="•"/>
            </a:pPr>
            <a:r>
              <a:rPr lang="da-DK" sz="800" dirty="0"/>
              <a:t>TOFT Automation, har set på vores hjemmeside. Henrik Toft Sørensen. Spentrup. OK</a:t>
            </a:r>
          </a:p>
          <a:p>
            <a:pPr marL="285750" indent="-285750" algn="l">
              <a:buFont typeface="Arial" charset="0"/>
              <a:buChar char="•"/>
            </a:pPr>
            <a:r>
              <a:rPr lang="da-DK" sz="800" dirty="0"/>
              <a:t>Damsgaard Automatik A/S, Jacob </a:t>
            </a:r>
            <a:r>
              <a:rPr lang="da-DK" sz="800" dirty="0" err="1"/>
              <a:t>Rosdam</a:t>
            </a:r>
            <a:r>
              <a:rPr lang="da-DK" sz="800" dirty="0"/>
              <a:t>, 2119 4486?, OK</a:t>
            </a:r>
          </a:p>
          <a:p>
            <a:pPr marL="285750" indent="-285750" algn="l">
              <a:buFont typeface="Arial" charset="0"/>
              <a:buChar char="•"/>
            </a:pPr>
            <a:r>
              <a:rPr lang="da-DK" sz="800" strike="sngStrike" dirty="0" err="1"/>
              <a:t>Chemo</a:t>
            </a:r>
            <a:r>
              <a:rPr lang="da-DK" sz="800" strike="sngStrike" dirty="0"/>
              <a:t> Electric, Heidi Bue Mortensen, 3677 3044? Associeret. Johnny </a:t>
            </a:r>
            <a:r>
              <a:rPr lang="da-DK" sz="800" strike="sngStrike" dirty="0" err="1"/>
              <a:t>Marchmann</a:t>
            </a:r>
            <a:r>
              <a:rPr lang="da-DK" sz="800" strike="sngStrike" dirty="0"/>
              <a:t> direktør. OK </a:t>
            </a:r>
            <a:r>
              <a:rPr lang="da-DK" sz="800" dirty="0"/>
              <a:t> Ændret navn til </a:t>
            </a:r>
            <a:r>
              <a:rPr lang="da-DK" sz="800" dirty="0" err="1"/>
              <a:t>Eltek</a:t>
            </a:r>
            <a:r>
              <a:rPr lang="da-DK" sz="800" dirty="0"/>
              <a:t> solutions feb. 2021</a:t>
            </a:r>
          </a:p>
          <a:p>
            <a:pPr marL="285750" indent="-285750" algn="l">
              <a:buFont typeface="Arial" charset="0"/>
              <a:buChar char="•"/>
            </a:pPr>
            <a:r>
              <a:rPr lang="da-DK" sz="800" dirty="0"/>
              <a:t>JCJ </a:t>
            </a:r>
            <a:r>
              <a:rPr lang="da-DK" sz="800" dirty="0" err="1"/>
              <a:t>Elektro</a:t>
            </a:r>
            <a:r>
              <a:rPr lang="da-DK" sz="800" dirty="0"/>
              <a:t>, Gjerlev, Hovednummer: 8647 4331, vent et år fra 1. januar 2019 ok</a:t>
            </a:r>
          </a:p>
          <a:p>
            <a:pPr marL="285750" indent="-285750" algn="l">
              <a:buFont typeface="Arial" charset="0"/>
              <a:buChar char="•"/>
            </a:pPr>
            <a:r>
              <a:rPr lang="da-DK" sz="800" dirty="0"/>
              <a:t>HOLTEC A/S, OK Søren Jensen, Har aftalt at vi mødes, på den anden side af Corona</a:t>
            </a:r>
          </a:p>
          <a:p>
            <a:pPr marL="285750" indent="-285750" algn="l">
              <a:buFont typeface="Arial" charset="0"/>
              <a:buChar char="•"/>
            </a:pPr>
            <a:r>
              <a:rPr lang="da-DK" sz="800" dirty="0" err="1"/>
              <a:t>Scanteknik</a:t>
            </a:r>
            <a:r>
              <a:rPr lang="da-DK" sz="800" dirty="0"/>
              <a:t>, Odense OK marinetavler,  Flemming</a:t>
            </a:r>
          </a:p>
          <a:p>
            <a:pPr marL="285750" indent="-285750" algn="l">
              <a:buFont typeface="Arial" charset="0"/>
              <a:buChar char="•"/>
            </a:pPr>
            <a:r>
              <a:rPr lang="da-DK" sz="800" dirty="0"/>
              <a:t>MA-Automatic, Mariager, 9854 1188</a:t>
            </a:r>
          </a:p>
          <a:p>
            <a:pPr marL="285750" indent="-285750" algn="l">
              <a:buFont typeface="Arial" charset="0"/>
              <a:buChar char="•"/>
            </a:pPr>
            <a:r>
              <a:rPr lang="da-DK" sz="800" dirty="0"/>
              <a:t>Uni-El  har talt med Morten Frank Mogensen, </a:t>
            </a:r>
            <a:r>
              <a:rPr lang="nb-NO" sz="800" b="1" dirty="0"/>
              <a:t>Mobil</a:t>
            </a:r>
            <a:r>
              <a:rPr lang="nb-NO" sz="800" dirty="0"/>
              <a:t>: +45 25 10 21 26 </a:t>
            </a:r>
            <a:r>
              <a:rPr lang="nb-NO" sz="800" b="1" dirty="0"/>
              <a:t>Email</a:t>
            </a:r>
            <a:r>
              <a:rPr lang="nb-NO" sz="800" dirty="0"/>
              <a:t>: </a:t>
            </a:r>
            <a:r>
              <a:rPr lang="nb-NO" sz="800" dirty="0">
                <a:hlinkClick r:id="rId3">
                  <a:extLst>
                    <a:ext uri="{A12FA001-AC4F-418D-AE19-62706E023703}">
                      <ahyp:hlinkClr xmlns:ahyp="http://schemas.microsoft.com/office/drawing/2018/hyperlinkcolor" val="tx"/>
                    </a:ext>
                  </a:extLst>
                </a:hlinkClick>
              </a:rPr>
              <a:t>mfm@uni-el.dk</a:t>
            </a:r>
            <a:r>
              <a:rPr lang="nb-NO" sz="800" dirty="0"/>
              <a:t> OK, er i dialog</a:t>
            </a:r>
            <a:endParaRPr lang="da-DK" sz="800" dirty="0"/>
          </a:p>
          <a:p>
            <a:pPr marL="285750" indent="-285750" algn="l">
              <a:buFont typeface="Arial" charset="0"/>
              <a:buChar char="•"/>
            </a:pPr>
            <a:r>
              <a:rPr lang="da-DK" sz="800" dirty="0"/>
              <a:t>AB-</a:t>
            </a:r>
            <a:r>
              <a:rPr lang="da-DK" sz="800" dirty="0" err="1"/>
              <a:t>Elco</a:t>
            </a:r>
            <a:r>
              <a:rPr lang="da-DK" sz="800" dirty="0"/>
              <a:t> i Ringsted Tomas Kudsk er kontaktet, ikke interesseret lige nu. Måske kontakter hans kompagnion. De er anbefalet af Flemming Hansen F.J.H.. OK</a:t>
            </a:r>
          </a:p>
          <a:p>
            <a:pPr marL="285750" indent="-285750" algn="l">
              <a:buFont typeface="Arial" charset="0"/>
              <a:buChar char="•"/>
            </a:pPr>
            <a:r>
              <a:rPr lang="da-DK" sz="800" dirty="0" err="1"/>
              <a:t>Fujas</a:t>
            </a:r>
            <a:r>
              <a:rPr lang="da-DK" sz="800" dirty="0"/>
              <a:t>, Odense, Nej, leverer primært ud af DK. Asger Hansen</a:t>
            </a:r>
          </a:p>
          <a:p>
            <a:pPr marL="285750" indent="-285750" algn="l">
              <a:buFont typeface="Arial" charset="0"/>
              <a:buChar char="•"/>
            </a:pPr>
            <a:r>
              <a:rPr lang="da-DK" sz="800" dirty="0"/>
              <a:t>Damgaard Automatik, Pandrup (ELDON) </a:t>
            </a:r>
            <a:r>
              <a:rPr lang="da-DK" sz="800" dirty="0" err="1"/>
              <a:t>lead</a:t>
            </a:r>
            <a:r>
              <a:rPr lang="da-DK" sz="800" dirty="0"/>
              <a:t> 29. okt. 2019</a:t>
            </a:r>
          </a:p>
          <a:p>
            <a:pPr marL="285750" indent="-285750" algn="l">
              <a:buFont typeface="Arial" charset="0"/>
              <a:buChar char="•"/>
            </a:pPr>
            <a:r>
              <a:rPr lang="da-DK" sz="800" dirty="0"/>
              <a:t>AB </a:t>
            </a:r>
            <a:r>
              <a:rPr lang="da-DK" sz="800" dirty="0" err="1"/>
              <a:t>Inventech</a:t>
            </a:r>
            <a:r>
              <a:rPr lang="da-DK" sz="800" dirty="0"/>
              <a:t> A/S, Ikast (ELDON), </a:t>
            </a:r>
            <a:r>
              <a:rPr lang="da-DK" sz="800" dirty="0" err="1"/>
              <a:t>lead</a:t>
            </a:r>
            <a:r>
              <a:rPr lang="da-DK" sz="800" dirty="0"/>
              <a:t> 29. okt. 2019</a:t>
            </a:r>
          </a:p>
          <a:p>
            <a:pPr marL="285750" indent="-285750" algn="l">
              <a:buFont typeface="Arial" charset="0"/>
              <a:buChar char="•"/>
            </a:pPr>
            <a:r>
              <a:rPr lang="da-DK" sz="800" dirty="0"/>
              <a:t>TLA-Teknik , Sneholmgårdsvej 16, 4690 Haslev,  Torben, 2811 9034 (Stephen Høj, feb. 2020)</a:t>
            </a:r>
          </a:p>
          <a:p>
            <a:pPr marL="285750" indent="-285750" algn="l">
              <a:buFont typeface="Arial" charset="0"/>
              <a:buChar char="•"/>
            </a:pPr>
            <a:r>
              <a:rPr lang="da-DK" sz="800" dirty="0" err="1"/>
              <a:t>Retec</a:t>
            </a:r>
            <a:r>
              <a:rPr lang="da-DK" sz="800" dirty="0"/>
              <a:t>, </a:t>
            </a:r>
            <a:r>
              <a:rPr lang="da-DK" sz="800" dirty="0" err="1"/>
              <a:t>Fjordagervej</a:t>
            </a:r>
            <a:r>
              <a:rPr lang="da-DK" sz="800" dirty="0"/>
              <a:t> 38, 6100 Haderslev, </a:t>
            </a:r>
            <a:r>
              <a:rPr lang="da-DK" sz="800" dirty="0" err="1"/>
              <a:t>Fjordagervej</a:t>
            </a:r>
            <a:r>
              <a:rPr lang="da-DK" sz="800" dirty="0"/>
              <a:t> 38, 6100 Haderslev (Stephen Høj jan. 2020)</a:t>
            </a:r>
          </a:p>
          <a:p>
            <a:pPr marL="285750" indent="-285750" algn="l">
              <a:buFont typeface="Arial" charset="0"/>
              <a:buChar char="•"/>
            </a:pPr>
            <a:r>
              <a:rPr lang="da-DK" sz="800" dirty="0"/>
              <a:t>X-EL Tavler ApS ny april 2021</a:t>
            </a:r>
          </a:p>
          <a:p>
            <a:pPr marL="285750" indent="-285750" algn="l">
              <a:buFont typeface="Arial" charset="0"/>
              <a:buChar char="•"/>
            </a:pPr>
            <a:endParaRPr lang="da-DK" sz="800" dirty="0"/>
          </a:p>
          <a:p>
            <a:pPr algn="l"/>
            <a:endParaRPr lang="da-DK" sz="800" b="1" dirty="0"/>
          </a:p>
          <a:p>
            <a:pPr marL="285750" indent="-285750" algn="l">
              <a:buFont typeface="Arial" charset="0"/>
              <a:buChar char="•"/>
            </a:pPr>
            <a:r>
              <a:rPr lang="da-DK" sz="800" b="1" dirty="0"/>
              <a:t>Emner der har været behandlet med ikke pt er potentielle:</a:t>
            </a:r>
          </a:p>
          <a:p>
            <a:pPr marL="285750" indent="-285750" algn="l">
              <a:buFont typeface="Arial" charset="0"/>
              <a:buChar char="•"/>
            </a:pPr>
            <a:r>
              <a:rPr lang="da-DK" sz="800" strike="sngStrike" dirty="0" err="1"/>
              <a:t>Contech</a:t>
            </a:r>
            <a:r>
              <a:rPr lang="da-DK" sz="800" strike="sngStrike" dirty="0"/>
              <a:t> i Nykøbing Falster Lars Villander2715 4972, vender tilbage når de føler de har tid til at blive medlem. OK </a:t>
            </a:r>
            <a:r>
              <a:rPr lang="da-DK" sz="800" dirty="0"/>
              <a:t>konkurs </a:t>
            </a:r>
            <a:r>
              <a:rPr lang="da-DK" sz="800" dirty="0" err="1"/>
              <a:t>feb</a:t>
            </a:r>
            <a:r>
              <a:rPr lang="da-DK" sz="800" dirty="0"/>
              <a:t> 2021</a:t>
            </a:r>
          </a:p>
          <a:p>
            <a:pPr marL="285750" indent="-285750" algn="l">
              <a:buFont typeface="Arial" charset="0"/>
              <a:buChar char="•"/>
            </a:pPr>
            <a:r>
              <a:rPr lang="da-DK" sz="800" dirty="0" err="1"/>
              <a:t>Picca</a:t>
            </a:r>
            <a:r>
              <a:rPr lang="da-DK" sz="800" dirty="0"/>
              <a:t> Automation er blevet kontaktet, men svarer ikke. Kan ikke komme igennem.</a:t>
            </a:r>
          </a:p>
          <a:p>
            <a:pPr marL="285750" indent="-285750" algn="l">
              <a:buFont typeface="Arial" charset="0"/>
              <a:buChar char="•"/>
            </a:pPr>
            <a:endParaRPr lang="da-DK" sz="800" dirty="0"/>
          </a:p>
          <a:p>
            <a:pPr marL="285750" indent="-285750" algn="l">
              <a:buFont typeface="Arial" charset="0"/>
              <a:buChar char="•"/>
            </a:pPr>
            <a:r>
              <a:rPr lang="da-DK" sz="800" b="1" dirty="0"/>
              <a:t>Potentielle Associerede medlemmer:</a:t>
            </a:r>
          </a:p>
          <a:p>
            <a:pPr marL="285750" indent="-285750" algn="l">
              <a:buFont typeface="Arial" charset="0"/>
              <a:buChar char="•"/>
            </a:pPr>
            <a:r>
              <a:rPr lang="da-DK" sz="800" dirty="0"/>
              <a:t>ELFAC, Lars Andersen 2222 3311?, Associeret, OK</a:t>
            </a:r>
          </a:p>
          <a:p>
            <a:pPr marL="285750" indent="-285750" algn="l">
              <a:buFont typeface="Arial" charset="0"/>
              <a:buChar char="•"/>
            </a:pPr>
            <a:r>
              <a:rPr lang="da-DK" sz="800" dirty="0"/>
              <a:t>Dan </a:t>
            </a:r>
            <a:r>
              <a:rPr lang="da-DK" sz="800" dirty="0" err="1"/>
              <a:t>Delektron</a:t>
            </a:r>
            <a:r>
              <a:rPr lang="da-DK" sz="800" dirty="0"/>
              <a:t> har selv spurgt om at blive medlem, og har fået materiale, men de tænker stadig, har lige rykket igen. Afventer Kenn Hansen. </a:t>
            </a:r>
            <a:r>
              <a:rPr lang="da-DK" sz="800" dirty="0" err="1"/>
              <a:t>Ass</a:t>
            </a:r>
            <a:r>
              <a:rPr lang="da-DK" sz="800" dirty="0"/>
              <a:t>. Medlem OK</a:t>
            </a:r>
            <a:endParaRPr lang="da-DK" sz="800" dirty="0">
              <a:solidFill>
                <a:schemeClr val="accent1">
                  <a:lumMod val="75000"/>
                </a:schemeClr>
              </a:solidFill>
            </a:endParaRPr>
          </a:p>
          <a:p>
            <a:pPr marL="285750" indent="-285750" algn="l">
              <a:buFont typeface="Arial" charset="0"/>
              <a:buChar char="•"/>
            </a:pPr>
            <a:r>
              <a:rPr lang="da-DK" sz="800" dirty="0" err="1"/>
              <a:t>Techcare</a:t>
            </a:r>
            <a:r>
              <a:rPr lang="da-DK" sz="800" dirty="0"/>
              <a:t> </a:t>
            </a:r>
            <a:r>
              <a:rPr lang="da-DK" sz="800" dirty="0" err="1"/>
              <a:t>Aps</a:t>
            </a:r>
            <a:r>
              <a:rPr lang="da-DK" sz="800" dirty="0"/>
              <a:t> Ok</a:t>
            </a:r>
          </a:p>
          <a:p>
            <a:pPr marL="285750" indent="-285750" algn="l">
              <a:buFont typeface="Arial" charset="0"/>
              <a:buChar char="•"/>
            </a:pPr>
            <a:r>
              <a:rPr lang="da-DK" sz="800" dirty="0" err="1"/>
              <a:t>Electricon</a:t>
            </a:r>
            <a:r>
              <a:rPr lang="da-DK" sz="800" dirty="0"/>
              <a:t> A/S, Ikast,  Kim Bertelsen. OK</a:t>
            </a:r>
          </a:p>
          <a:p>
            <a:pPr marL="285750" indent="-285750" algn="l">
              <a:buFont typeface="Arial" charset="0"/>
              <a:buChar char="•"/>
            </a:pPr>
            <a:endParaRPr lang="da-DK" sz="800" dirty="0"/>
          </a:p>
          <a:p>
            <a:pPr marL="285750" indent="-285750" algn="l">
              <a:buFont typeface="Arial" charset="0"/>
              <a:buChar char="•"/>
            </a:pPr>
            <a:endParaRPr lang="da-DK" sz="800" dirty="0"/>
          </a:p>
          <a:p>
            <a:pPr marL="285750" indent="-285750" algn="l">
              <a:buFont typeface="Arial" charset="0"/>
              <a:buChar char="•"/>
            </a:pPr>
            <a:endParaRPr lang="da-DK" sz="800" dirty="0"/>
          </a:p>
          <a:p>
            <a:endParaRPr lang="da-DK" sz="800" dirty="0"/>
          </a:p>
        </p:txBody>
      </p:sp>
      <p:pic>
        <p:nvPicPr>
          <p:cNvPr id="7" name="Pladsholder til indhold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04400" y="5844377"/>
            <a:ext cx="1604951" cy="626934"/>
          </a:xfrm>
          <a:prstGeom prst="rect">
            <a:avLst/>
          </a:prstGeom>
        </p:spPr>
      </p:pic>
      <p:sp>
        <p:nvSpPr>
          <p:cNvPr id="4" name="Tekstfelt 3">
            <a:extLst>
              <a:ext uri="{FF2B5EF4-FFF2-40B4-BE49-F238E27FC236}">
                <a16:creationId xmlns:a16="http://schemas.microsoft.com/office/drawing/2014/main" id="{9A742D3F-9CFB-4826-B41A-9313E2AA968B}"/>
              </a:ext>
            </a:extLst>
          </p:cNvPr>
          <p:cNvSpPr txBox="1"/>
          <p:nvPr/>
        </p:nvSpPr>
        <p:spPr>
          <a:xfrm>
            <a:off x="9475631" y="1573191"/>
            <a:ext cx="2397419" cy="246221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da-DK" sz="800" b="0" i="0" u="sng" strike="noStrike" kern="1200" cap="none" spc="0" normalizeH="0" baseline="0" noProof="0" dirty="0">
                <a:ln>
                  <a:noFill/>
                </a:ln>
                <a:solidFill>
                  <a:srgbClr val="FF0000"/>
                </a:solidFill>
                <a:effectLst/>
                <a:uLnTx/>
                <a:uFillTx/>
                <a:latin typeface="Corbel" panose="020B0503020204020204"/>
                <a:ea typeface="+mn-ea"/>
                <a:cs typeface="+mn-cs"/>
              </a:rPr>
              <a:t>FA-EL, Spentrup, Frank Andersen, 29 623 123 Nej, elinstallatør</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da-DK" sz="800" b="0" i="0" u="none" strike="noStrike" kern="1200" cap="none" spc="0" normalizeH="0" baseline="0" noProof="0" dirty="0">
                <a:ln>
                  <a:noFill/>
                </a:ln>
                <a:solidFill>
                  <a:srgbClr val="FF0000"/>
                </a:solidFill>
                <a:effectLst/>
                <a:uLnTx/>
                <a:uFillTx/>
                <a:latin typeface="Corbel" panose="020B0503020204020204"/>
                <a:ea typeface="+mn-ea"/>
                <a:cs typeface="+mn-cs"/>
              </a:rPr>
              <a:t>PRONOR, Brabrand, hovednummer: 7015 3500, Nej</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da-DK" sz="800" b="0" i="0" u="none" strike="noStrike" kern="1200" cap="none" spc="0" normalizeH="0" baseline="0" noProof="0" dirty="0">
                <a:ln>
                  <a:noFill/>
                </a:ln>
                <a:solidFill>
                  <a:srgbClr val="FF0000"/>
                </a:solidFill>
                <a:effectLst/>
                <a:uLnTx/>
                <a:uFillTx/>
                <a:latin typeface="Corbel" panose="020B0503020204020204"/>
                <a:ea typeface="+mn-ea"/>
                <a:cs typeface="+mn-cs"/>
              </a:rPr>
              <a:t>TI Automation, Videbæk, hovednummer: 9719 4466, Nej</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da-DK" sz="800" b="0" i="0" u="sng" strike="noStrike" kern="1200" cap="none" spc="0" normalizeH="0" baseline="0" noProof="0" dirty="0">
                <a:ln>
                  <a:noFill/>
                </a:ln>
                <a:solidFill>
                  <a:srgbClr val="FF0000"/>
                </a:solidFill>
                <a:effectLst/>
                <a:uLnTx/>
                <a:uFillTx/>
                <a:latin typeface="Corbel" panose="020B0503020204020204"/>
                <a:ea typeface="+mn-ea"/>
                <a:cs typeface="+mn-cs"/>
              </a:rPr>
              <a:t>CC Teknik, Ringe, Christian </a:t>
            </a:r>
            <a:r>
              <a:rPr kumimoji="0" lang="da-DK" sz="800" b="0" i="0" u="sng" strike="noStrike" kern="1200" cap="none" spc="0" normalizeH="0" baseline="0" noProof="0" dirty="0" err="1">
                <a:ln>
                  <a:noFill/>
                </a:ln>
                <a:solidFill>
                  <a:srgbClr val="FF0000"/>
                </a:solidFill>
                <a:effectLst/>
                <a:uLnTx/>
                <a:uFillTx/>
                <a:latin typeface="Corbel" panose="020B0503020204020204"/>
                <a:ea typeface="+mn-ea"/>
                <a:cs typeface="+mn-cs"/>
              </a:rPr>
              <a:t>Hj</a:t>
            </a:r>
            <a:r>
              <a:rPr kumimoji="0" lang="da-DK" sz="800" b="0" i="0" u="sng" strike="noStrike" kern="1200" cap="none" spc="0" normalizeH="0" baseline="0" noProof="0" dirty="0">
                <a:ln>
                  <a:noFill/>
                </a:ln>
                <a:solidFill>
                  <a:srgbClr val="FF0000"/>
                </a:solidFill>
                <a:effectLst/>
                <a:uLnTx/>
                <a:uFillTx/>
                <a:latin typeface="Corbel" panose="020B0503020204020204"/>
                <a:ea typeface="+mn-ea"/>
                <a:cs typeface="+mn-cs"/>
              </a:rPr>
              <a:t>. Kold, 4078 2407, Nej, Installatør</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da-DK" sz="800" b="0" i="0" u="none" strike="noStrike" kern="1200" cap="none" spc="0" normalizeH="0" baseline="0" noProof="0" dirty="0">
                <a:ln>
                  <a:noFill/>
                </a:ln>
                <a:solidFill>
                  <a:srgbClr val="FF0000"/>
                </a:solidFill>
                <a:effectLst/>
                <a:uLnTx/>
                <a:uFillTx/>
                <a:latin typeface="Corbel" panose="020B0503020204020204"/>
                <a:ea typeface="+mn-ea"/>
                <a:cs typeface="+mn-cs"/>
              </a:rPr>
              <a:t>AB Electric, Arne Holm, 2962 2610? Nej primært installatør</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da-DK" sz="800" b="0" i="0" u="none" strike="noStrike" kern="1200" cap="none" spc="0" normalizeH="0" baseline="0" noProof="0" dirty="0">
                <a:ln>
                  <a:noFill/>
                </a:ln>
                <a:solidFill>
                  <a:srgbClr val="FF0000"/>
                </a:solidFill>
                <a:effectLst/>
                <a:uLnTx/>
                <a:uFillTx/>
                <a:latin typeface="Corbel" panose="020B0503020204020204"/>
                <a:ea typeface="+mn-ea"/>
                <a:cs typeface="+mn-cs"/>
              </a:rPr>
              <a:t>KK, parker  Nej</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endParaRPr kumimoji="0" lang="da-DK" sz="80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lang="da-DK" sz="800" dirty="0">
                <a:solidFill>
                  <a:prstClr val="black"/>
                </a:solidFill>
                <a:latin typeface="Corbel" panose="020B0503020204020204"/>
              </a:rPr>
              <a:t>ELCON, Nej, de har ikke eget CVR nr. i tavleproduktionen</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da-DK" sz="800" b="0" i="0" u="none" strike="noStrike" kern="1200" cap="none" spc="0" normalizeH="0" baseline="0" noProof="0" dirty="0" err="1">
                <a:ln>
                  <a:noFill/>
                </a:ln>
                <a:solidFill>
                  <a:prstClr val="black"/>
                </a:solidFill>
                <a:effectLst/>
                <a:uLnTx/>
                <a:uFillTx/>
                <a:latin typeface="Corbel" panose="020B0503020204020204"/>
                <a:ea typeface="+mn-ea"/>
                <a:cs typeface="+mn-cs"/>
              </a:rPr>
              <a:t>Bipa</a:t>
            </a:r>
            <a:r>
              <a:rPr kumimoji="0" lang="da-DK" sz="800" b="0" i="0" u="none" strike="noStrike" kern="1200" cap="none" spc="0" normalizeH="0" baseline="0" noProof="0" dirty="0">
                <a:ln>
                  <a:noFill/>
                </a:ln>
                <a:solidFill>
                  <a:prstClr val="black"/>
                </a:solidFill>
                <a:effectLst/>
                <a:uLnTx/>
                <a:uFillTx/>
                <a:latin typeface="Corbel" panose="020B0503020204020204"/>
                <a:ea typeface="+mn-ea"/>
                <a:cs typeface="+mn-cs"/>
              </a:rPr>
              <a:t> Odense, Torben Banke, 2925 8673 Nej software</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da-DK" sz="800" b="0" i="0" u="none" strike="noStrike" kern="1200" cap="none" spc="0" normalizeH="0" baseline="0" noProof="0" dirty="0" err="1">
                <a:ln>
                  <a:noFill/>
                </a:ln>
                <a:solidFill>
                  <a:prstClr val="black"/>
                </a:solidFill>
                <a:effectLst/>
                <a:uLnTx/>
                <a:uFillTx/>
                <a:latin typeface="Corbel" panose="020B0503020204020204"/>
                <a:ea typeface="+mn-ea"/>
                <a:cs typeface="+mn-cs"/>
              </a:rPr>
              <a:t>Mita</a:t>
            </a:r>
            <a:r>
              <a:rPr kumimoji="0" lang="da-DK" sz="800" b="0" i="0" u="none" strike="noStrike" kern="1200" cap="none" spc="0" normalizeH="0" baseline="0" noProof="0" dirty="0">
                <a:ln>
                  <a:noFill/>
                </a:ln>
                <a:solidFill>
                  <a:prstClr val="black"/>
                </a:solidFill>
                <a:effectLst/>
                <a:uLnTx/>
                <a:uFillTx/>
                <a:latin typeface="Corbel" panose="020B0503020204020204"/>
                <a:ea typeface="+mn-ea"/>
                <a:cs typeface="+mn-cs"/>
              </a:rPr>
              <a:t> Teknik, parkeres indtil videre</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endParaRPr kumimoji="0" lang="da-DK" sz="1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Tree>
    <p:extLst>
      <p:ext uri="{BB962C8B-B14F-4D97-AF65-F5344CB8AC3E}">
        <p14:creationId xmlns:p14="http://schemas.microsoft.com/office/powerpoint/2010/main" val="395106746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69940" y="-243017"/>
            <a:ext cx="10018713" cy="1752599"/>
          </a:xfrm>
        </p:spPr>
        <p:txBody>
          <a:bodyPr/>
          <a:lstStyle/>
          <a:p>
            <a:r>
              <a:rPr lang="da-DK" b="1" dirty="0"/>
              <a:t>5. Markedsføring</a:t>
            </a:r>
          </a:p>
        </p:txBody>
      </p:sp>
      <p:sp>
        <p:nvSpPr>
          <p:cNvPr id="3" name="Pladsholder til indhold 2"/>
          <p:cNvSpPr>
            <a:spLocks noGrp="1"/>
          </p:cNvSpPr>
          <p:nvPr>
            <p:ph idx="1"/>
          </p:nvPr>
        </p:nvSpPr>
        <p:spPr>
          <a:xfrm>
            <a:off x="2129712" y="1322088"/>
            <a:ext cx="8780026" cy="5550570"/>
          </a:xfrm>
        </p:spPr>
        <p:txBody>
          <a:bodyPr>
            <a:normAutofit/>
          </a:bodyPr>
          <a:lstStyle/>
          <a:p>
            <a:r>
              <a:rPr lang="da-DK" dirty="0"/>
              <a:t>Supply-siderne</a:t>
            </a:r>
          </a:p>
          <a:p>
            <a:pPr lvl="2"/>
            <a:r>
              <a:rPr lang="da-DK" dirty="0"/>
              <a:t>Electronic Supply		</a:t>
            </a:r>
          </a:p>
          <a:p>
            <a:pPr lvl="2"/>
            <a:r>
              <a:rPr lang="da-DK" dirty="0"/>
              <a:t>Energy Supply		</a:t>
            </a:r>
          </a:p>
          <a:p>
            <a:pPr lvl="2"/>
            <a:r>
              <a:rPr lang="da-DK" dirty="0"/>
              <a:t>Metal/jern &amp; metal	 </a:t>
            </a:r>
            <a:r>
              <a:rPr lang="da-DK" sz="1700" dirty="0"/>
              <a:t>(2 portaler dvs. Metal Supply &amp; Maskinindustrien)</a:t>
            </a:r>
          </a:p>
          <a:p>
            <a:pPr lvl="2"/>
            <a:r>
              <a:rPr lang="da-DK" dirty="0"/>
              <a:t>Building/</a:t>
            </a:r>
            <a:r>
              <a:rPr lang="da-DK" dirty="0" err="1"/>
              <a:t>Lic</a:t>
            </a:r>
            <a:r>
              <a:rPr lang="da-DK" dirty="0"/>
              <a:t>/Mester	 </a:t>
            </a:r>
            <a:r>
              <a:rPr lang="da-DK" sz="1700" dirty="0"/>
              <a:t>(3 Portaler dvs. Building Supply, Licitationen &amp; Mestertidende)</a:t>
            </a:r>
          </a:p>
          <a:p>
            <a:pPr lvl="2"/>
            <a:r>
              <a:rPr lang="da-DK" dirty="0"/>
              <a:t>Samlet		13.700 kr./år.</a:t>
            </a:r>
          </a:p>
          <a:p>
            <a:pPr lvl="1"/>
            <a:r>
              <a:rPr lang="da-DK" sz="1700" dirty="0"/>
              <a:t>Forslag til yderligere markedsføring</a:t>
            </a:r>
          </a:p>
          <a:p>
            <a:pPr lvl="2"/>
            <a:r>
              <a:rPr lang="da-DK" sz="1500" dirty="0"/>
              <a:t>Film, for eksponering af kurser</a:t>
            </a:r>
          </a:p>
          <a:p>
            <a:pPr lvl="2"/>
            <a:r>
              <a:rPr lang="da-DK" sz="1500" dirty="0"/>
              <a:t>Ny folder omkring elbilladere til slutbrugeren. Evt. artikel i Bo Bedre ol. </a:t>
            </a:r>
          </a:p>
          <a:p>
            <a:pPr lvl="2"/>
            <a:r>
              <a:rPr lang="da-DK" sz="1500" dirty="0"/>
              <a:t>Eksponering af vejledninger</a:t>
            </a:r>
          </a:p>
          <a:p>
            <a:pPr lvl="2"/>
            <a:r>
              <a:rPr lang="da-DK" sz="1500" dirty="0"/>
              <a:t>Samt økonomi til fortsat at udvikle vejledningerne, tekstforfattere</a:t>
            </a:r>
          </a:p>
          <a:p>
            <a:pPr lvl="2"/>
            <a:endParaRPr lang="da-DK" sz="1700" dirty="0"/>
          </a:p>
          <a:p>
            <a:pPr lvl="2"/>
            <a:endParaRPr lang="da-DK" dirty="0"/>
          </a:p>
          <a:p>
            <a:endParaRPr lang="da-DK" dirty="0"/>
          </a:p>
          <a:p>
            <a:endParaRPr lang="da-DK" dirty="0"/>
          </a:p>
        </p:txBody>
      </p:sp>
      <p:pic>
        <p:nvPicPr>
          <p:cNvPr id="6" name="Pladsholder til indhold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4400" y="5844377"/>
            <a:ext cx="1604951" cy="626934"/>
          </a:xfrm>
          <a:prstGeom prst="rect">
            <a:avLst/>
          </a:prstGeom>
        </p:spPr>
      </p:pic>
    </p:spTree>
    <p:extLst>
      <p:ext uri="{BB962C8B-B14F-4D97-AF65-F5344CB8AC3E}">
        <p14:creationId xmlns:p14="http://schemas.microsoft.com/office/powerpoint/2010/main" val="10209814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18E860-F8F3-4F43-A280-8E2D385AB48C}"/>
              </a:ext>
            </a:extLst>
          </p:cNvPr>
          <p:cNvSpPr>
            <a:spLocks noGrp="1"/>
          </p:cNvSpPr>
          <p:nvPr>
            <p:ph type="title"/>
          </p:nvPr>
        </p:nvSpPr>
        <p:spPr/>
        <p:txBody>
          <a:bodyPr/>
          <a:lstStyle/>
          <a:p>
            <a:r>
              <a:rPr lang="da-DK" dirty="0"/>
              <a:t>6. Rådgivningsseminar</a:t>
            </a:r>
          </a:p>
        </p:txBody>
      </p:sp>
      <p:sp>
        <p:nvSpPr>
          <p:cNvPr id="3" name="Pladsholder til indhold 2">
            <a:extLst>
              <a:ext uri="{FF2B5EF4-FFF2-40B4-BE49-F238E27FC236}">
                <a16:creationId xmlns:a16="http://schemas.microsoft.com/office/drawing/2014/main" id="{44A8F4B3-5612-4DD5-8395-C294EA02FD08}"/>
              </a:ext>
            </a:extLst>
          </p:cNvPr>
          <p:cNvSpPr>
            <a:spLocks noGrp="1"/>
          </p:cNvSpPr>
          <p:nvPr>
            <p:ph idx="1"/>
          </p:nvPr>
        </p:nvSpPr>
        <p:spPr/>
        <p:txBody>
          <a:bodyPr/>
          <a:lstStyle/>
          <a:p>
            <a:endParaRPr lang="da-DK"/>
          </a:p>
        </p:txBody>
      </p:sp>
    </p:spTree>
    <p:extLst>
      <p:ext uri="{BB962C8B-B14F-4D97-AF65-F5344CB8AC3E}">
        <p14:creationId xmlns:p14="http://schemas.microsoft.com/office/powerpoint/2010/main" val="36101195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09022" y="-556991"/>
            <a:ext cx="10018713" cy="1752599"/>
          </a:xfrm>
        </p:spPr>
        <p:txBody>
          <a:bodyPr/>
          <a:lstStyle/>
          <a:p>
            <a:r>
              <a:rPr lang="da-DK" b="1" dirty="0"/>
              <a:t>Fremlæggelse af regnskab 1. kvartal 2021</a:t>
            </a:r>
          </a:p>
        </p:txBody>
      </p:sp>
      <p:pic>
        <p:nvPicPr>
          <p:cNvPr id="4" name="Pladsholder til indhold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4400" y="5844377"/>
            <a:ext cx="1604951" cy="626934"/>
          </a:xfrm>
          <a:prstGeom prst="rect">
            <a:avLst/>
          </a:prstGeom>
        </p:spPr>
      </p:pic>
      <p:sp>
        <p:nvSpPr>
          <p:cNvPr id="10" name="Tekstfelt 9">
            <a:extLst>
              <a:ext uri="{FF2B5EF4-FFF2-40B4-BE49-F238E27FC236}">
                <a16:creationId xmlns:a16="http://schemas.microsoft.com/office/drawing/2014/main" id="{1D348682-EE28-4C42-AB8B-D1F8C16D2C07}"/>
              </a:ext>
            </a:extLst>
          </p:cNvPr>
          <p:cNvSpPr txBox="1"/>
          <p:nvPr/>
        </p:nvSpPr>
        <p:spPr>
          <a:xfrm rot="1000321">
            <a:off x="10734777" y="1696898"/>
            <a:ext cx="1394575" cy="646331"/>
          </a:xfrm>
          <a:prstGeom prst="rect">
            <a:avLst/>
          </a:prstGeom>
          <a:solidFill>
            <a:schemeClr val="accent1">
              <a:lumMod val="75000"/>
            </a:schemeClr>
          </a:solidFill>
        </p:spPr>
        <p:txBody>
          <a:bodyPr wrap="square" rtlCol="0">
            <a:spAutoFit/>
          </a:bodyPr>
          <a:lstStyle/>
          <a:p>
            <a:pPr algn="ctr"/>
            <a:r>
              <a:rPr lang="da-DK" b="1" dirty="0"/>
              <a:t>Dagsordens</a:t>
            </a:r>
          </a:p>
          <a:p>
            <a:pPr algn="ctr"/>
            <a:r>
              <a:rPr lang="da-DK" b="1" dirty="0"/>
              <a:t>Pkt. 2</a:t>
            </a:r>
          </a:p>
        </p:txBody>
      </p:sp>
      <p:pic>
        <p:nvPicPr>
          <p:cNvPr id="8" name="Pladsholder til indhold 7">
            <a:extLst>
              <a:ext uri="{FF2B5EF4-FFF2-40B4-BE49-F238E27FC236}">
                <a16:creationId xmlns:a16="http://schemas.microsoft.com/office/drawing/2014/main" id="{27F1C50D-8C33-42C2-A91D-1004C611B3A7}"/>
              </a:ext>
            </a:extLst>
          </p:cNvPr>
          <p:cNvPicPr>
            <a:picLocks noGrp="1" noChangeAspect="1"/>
          </p:cNvPicPr>
          <p:nvPr>
            <p:ph idx="1"/>
          </p:nvPr>
        </p:nvPicPr>
        <p:blipFill>
          <a:blip r:embed="rId3"/>
          <a:stretch>
            <a:fillRect/>
          </a:stretch>
        </p:blipFill>
        <p:spPr>
          <a:xfrm>
            <a:off x="1531472" y="864832"/>
            <a:ext cx="7962567" cy="6059749"/>
          </a:xfrm>
        </p:spPr>
      </p:pic>
    </p:spTree>
    <p:extLst>
      <p:ext uri="{BB962C8B-B14F-4D97-AF65-F5344CB8AC3E}">
        <p14:creationId xmlns:p14="http://schemas.microsoft.com/office/powerpoint/2010/main" val="34660204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3148F8-93B1-4C35-9B21-D49C135C3ACD}"/>
              </a:ext>
            </a:extLst>
          </p:cNvPr>
          <p:cNvSpPr>
            <a:spLocks noGrp="1"/>
          </p:cNvSpPr>
          <p:nvPr>
            <p:ph type="title"/>
          </p:nvPr>
        </p:nvSpPr>
        <p:spPr>
          <a:xfrm>
            <a:off x="1484309" y="-77680"/>
            <a:ext cx="10018713" cy="1752599"/>
          </a:xfrm>
        </p:spPr>
        <p:txBody>
          <a:bodyPr/>
          <a:lstStyle/>
          <a:p>
            <a:r>
              <a:rPr lang="da-DK" dirty="0"/>
              <a:t>7. </a:t>
            </a:r>
            <a:r>
              <a:rPr lang="da-DK" dirty="0" err="1"/>
              <a:t>Weidmüller</a:t>
            </a:r>
            <a:endParaRPr lang="da-DK" dirty="0"/>
          </a:p>
        </p:txBody>
      </p:sp>
      <p:sp>
        <p:nvSpPr>
          <p:cNvPr id="4" name="Pladsholder til indhold 2">
            <a:extLst>
              <a:ext uri="{FF2B5EF4-FFF2-40B4-BE49-F238E27FC236}">
                <a16:creationId xmlns:a16="http://schemas.microsoft.com/office/drawing/2014/main" id="{185D2E79-EEA8-4C35-A387-E163593423A7}"/>
              </a:ext>
            </a:extLst>
          </p:cNvPr>
          <p:cNvSpPr>
            <a:spLocks noGrp="1"/>
          </p:cNvSpPr>
          <p:nvPr>
            <p:ph idx="1"/>
          </p:nvPr>
        </p:nvSpPr>
        <p:spPr>
          <a:xfrm>
            <a:off x="1484313" y="1029810"/>
            <a:ext cx="10018709" cy="5828190"/>
          </a:xfrm>
        </p:spPr>
        <p:txBody>
          <a:bodyPr>
            <a:normAutofit fontScale="62500" lnSpcReduction="20000"/>
          </a:bodyPr>
          <a:lstStyle/>
          <a:p>
            <a:pPr fontAlgn="base"/>
            <a:r>
              <a:rPr lang="da-DK" sz="1800" dirty="0">
                <a:effectLst/>
                <a:latin typeface="Calibri" panose="020F0502020204030204" pitchFamily="34" charset="0"/>
                <a:ea typeface="Calibri" panose="020F0502020204030204" pitchFamily="34" charset="0"/>
              </a:rPr>
              <a:t>Hej Rene,</a:t>
            </a:r>
          </a:p>
          <a:p>
            <a:pPr fontAlgn="base"/>
            <a:r>
              <a:rPr lang="da-DK" sz="1800" dirty="0">
                <a:effectLst/>
                <a:latin typeface="Calibri" panose="020F0502020204030204" pitchFamily="34" charset="0"/>
                <a:ea typeface="Calibri" panose="020F0502020204030204" pitchFamily="34" charset="0"/>
              </a:rPr>
              <a:t> </a:t>
            </a:r>
          </a:p>
          <a:p>
            <a:pPr fontAlgn="base"/>
            <a:r>
              <a:rPr lang="da-DK" sz="1800" dirty="0">
                <a:effectLst/>
                <a:latin typeface="Calibri" panose="020F0502020204030204" pitchFamily="34" charset="0"/>
                <a:ea typeface="Calibri" panose="020F0502020204030204" pitchFamily="34" charset="0"/>
              </a:rPr>
              <a:t>Som aftalt input til den videre dialog. </a:t>
            </a:r>
          </a:p>
          <a:p>
            <a:pPr fontAlgn="base"/>
            <a:r>
              <a:rPr lang="da-DK" sz="1800" dirty="0">
                <a:effectLst/>
                <a:latin typeface="Calibri" panose="020F0502020204030204" pitchFamily="34" charset="0"/>
                <a:ea typeface="Calibri" panose="020F0502020204030204" pitchFamily="34" charset="0"/>
              </a:rPr>
              <a:t> </a:t>
            </a:r>
          </a:p>
          <a:p>
            <a:pPr fontAlgn="base"/>
            <a:r>
              <a:rPr lang="da-DK" sz="1800" dirty="0">
                <a:effectLst/>
                <a:latin typeface="Calibri" panose="020F0502020204030204" pitchFamily="34" charset="0"/>
                <a:ea typeface="Calibri" panose="020F0502020204030204" pitchFamily="34" charset="0"/>
              </a:rPr>
              <a:t> </a:t>
            </a:r>
          </a:p>
          <a:p>
            <a:pPr fontAlgn="base"/>
            <a:r>
              <a:rPr lang="da-DK" sz="1800" dirty="0">
                <a:effectLst/>
                <a:latin typeface="Calibri" panose="020F0502020204030204" pitchFamily="34" charset="0"/>
                <a:ea typeface="Calibri" panose="020F0502020204030204" pitchFamily="34" charset="0"/>
              </a:rPr>
              <a:t>Brugen og udbredelsen af </a:t>
            </a:r>
            <a:r>
              <a:rPr lang="da-DK" sz="1800" dirty="0" err="1">
                <a:effectLst/>
                <a:latin typeface="Calibri" panose="020F0502020204030204" pitchFamily="34" charset="0"/>
                <a:ea typeface="Calibri" panose="020F0502020204030204" pitchFamily="34" charset="0"/>
              </a:rPr>
              <a:t>kollaborative</a:t>
            </a:r>
            <a:r>
              <a:rPr lang="da-DK" sz="1800" dirty="0">
                <a:effectLst/>
                <a:latin typeface="Calibri" panose="020F0502020204030204" pitchFamily="34" charset="0"/>
                <a:ea typeface="Calibri" panose="020F0502020204030204" pitchFamily="34" charset="0"/>
              </a:rPr>
              <a:t> robotter er steget meget de seneste år, det har også medført at priserne på robotter nu har nået et niveau, hvor vi kan overveje, om robotter kan hjælpe os på vores digitalisering rejse, mod en mere effektiv håndtering af tids tunge processer, som driver kost ind i den danske tavle produktion.  </a:t>
            </a:r>
          </a:p>
          <a:p>
            <a:pPr fontAlgn="base"/>
            <a:r>
              <a:rPr lang="da-DK" sz="1800" dirty="0">
                <a:effectLst/>
                <a:latin typeface="Segoe UI" panose="020B0502040204020203" pitchFamily="34" charset="0"/>
                <a:ea typeface="Calibri" panose="020F0502020204030204" pitchFamily="34" charset="0"/>
              </a:rPr>
              <a:t> </a:t>
            </a:r>
            <a:endParaRPr lang="da-DK" sz="1800" dirty="0">
              <a:effectLst/>
              <a:latin typeface="Calibri" panose="020F0502020204030204" pitchFamily="34" charset="0"/>
              <a:ea typeface="Calibri" panose="020F0502020204030204" pitchFamily="34" charset="0"/>
            </a:endParaRPr>
          </a:p>
          <a:p>
            <a:pPr fontAlgn="base"/>
            <a:r>
              <a:rPr lang="da-DK" sz="1800" dirty="0">
                <a:effectLst/>
                <a:latin typeface="Calibri" panose="020F0502020204030204" pitchFamily="34" charset="0"/>
                <a:ea typeface="Calibri" panose="020F0502020204030204" pitchFamily="34" charset="0"/>
              </a:rPr>
              <a:t>Et eksempel kunne være montage af klemmer på en din-skinne, en komponent som kræver meget montage tid, målt mod komponentens pris.  Denne proces kunne håndteres af en robot, som evt. også kunne håndtere andre typer af komponenter.  </a:t>
            </a:r>
          </a:p>
          <a:p>
            <a:pPr fontAlgn="base"/>
            <a:r>
              <a:rPr lang="da-DK" sz="1800" dirty="0">
                <a:effectLst/>
                <a:latin typeface="Calibri" panose="020F0502020204030204" pitchFamily="34" charset="0"/>
                <a:ea typeface="Calibri" panose="020F0502020204030204" pitchFamily="34" charset="0"/>
              </a:rPr>
              <a:t>Teknologien er tilgængelig som standard produkter, som kan bygges sammen til en applikations specifik løsning. Denne sammen bygning af standard produkter til en løsning, er videns &amp; omkostnings tung i udviklingsfasen, derfor er </a:t>
            </a:r>
            <a:r>
              <a:rPr lang="da-DK" sz="1800" dirty="0" err="1">
                <a:effectLst/>
                <a:latin typeface="Calibri" panose="020F0502020204030204" pitchFamily="34" charset="0"/>
                <a:ea typeface="Calibri" panose="020F0502020204030204" pitchFamily="34" charset="0"/>
              </a:rPr>
              <a:t>Weidmüller</a:t>
            </a:r>
            <a:r>
              <a:rPr lang="da-DK" sz="1800" dirty="0">
                <a:effectLst/>
                <a:latin typeface="Calibri" panose="020F0502020204030204" pitchFamily="34" charset="0"/>
                <a:ea typeface="Calibri" panose="020F0502020204030204" pitchFamily="34" charset="0"/>
              </a:rPr>
              <a:t> i dialog med Dansk Teknologisk institut, som kan bistå med udviklingen af et færdigt koncept.</a:t>
            </a:r>
          </a:p>
          <a:p>
            <a:pPr fontAlgn="base"/>
            <a:r>
              <a:rPr lang="da-DK" sz="1800" dirty="0">
                <a:effectLst/>
                <a:latin typeface="Calibri" panose="020F0502020204030204" pitchFamily="34" charset="0"/>
                <a:ea typeface="Calibri" panose="020F0502020204030204" pitchFamily="34" charset="0"/>
              </a:rPr>
              <a:t>  </a:t>
            </a:r>
          </a:p>
          <a:p>
            <a:pPr fontAlgn="base"/>
            <a:r>
              <a:rPr lang="da-DK" sz="1800" dirty="0">
                <a:effectLst/>
                <a:latin typeface="Calibri" panose="020F0502020204030204" pitchFamily="34" charset="0"/>
                <a:ea typeface="Calibri" panose="020F0502020204030204" pitchFamily="34" charset="0"/>
              </a:rPr>
              <a:t>Da målet er at udnytte digitalisering til at øge konkurrenceevnen i Danmark &amp; EU, er der mulighed for at søge EU midler til en sådan udviklings proces. Denne proces kan DTI bistå med.  </a:t>
            </a:r>
          </a:p>
          <a:p>
            <a:pPr fontAlgn="base"/>
            <a:r>
              <a:rPr lang="da-DK" sz="1800" dirty="0">
                <a:effectLst/>
                <a:latin typeface="Calibri" panose="020F0502020204030204" pitchFamily="34" charset="0"/>
                <a:ea typeface="Calibri" panose="020F0502020204030204" pitchFamily="34" charset="0"/>
              </a:rPr>
              <a:t>Det ønskes at have aktører fra alle sider i tavlebygger industrien med, således at både en producent af komponenter, samt aktører fra tavlebygerne deler viden og muligheder. Dette ville give os det bedste billede af udfordringerne og mulighederne i industrien, i den virkelig vi arbejder i.</a:t>
            </a:r>
          </a:p>
          <a:p>
            <a:pPr fontAlgn="base"/>
            <a:r>
              <a:rPr lang="da-DK" sz="1800" dirty="0">
                <a:effectLst/>
                <a:latin typeface="Calibri" panose="020F0502020204030204" pitchFamily="34" charset="0"/>
                <a:ea typeface="Calibri" panose="020F0502020204030204" pitchFamily="34" charset="0"/>
              </a:rPr>
              <a:t> </a:t>
            </a:r>
          </a:p>
          <a:p>
            <a:pPr fontAlgn="base"/>
            <a:r>
              <a:rPr lang="da-DK" sz="1800" dirty="0">
                <a:effectLst/>
                <a:latin typeface="Calibri" panose="020F0502020204030204" pitchFamily="34" charset="0"/>
                <a:ea typeface="Calibri" panose="020F0502020204030204" pitchFamily="34" charset="0"/>
              </a:rPr>
              <a:t>Samtidig med, at nu flere aktører der deltager fra en industri, vil øge vores chancer til at få succes med at søge, og få tildelt EU midler, til at udnytte digitalisering til at gøre os mere effektive som branche. </a:t>
            </a:r>
          </a:p>
          <a:p>
            <a:pPr fontAlgn="base"/>
            <a:r>
              <a:rPr lang="da-DK" sz="1800" dirty="0">
                <a:effectLst/>
                <a:latin typeface="Calibri" panose="020F0502020204030204" pitchFamily="34" charset="0"/>
                <a:ea typeface="Calibri" panose="020F0502020204030204" pitchFamily="34" charset="0"/>
              </a:rPr>
              <a:t> </a:t>
            </a:r>
          </a:p>
          <a:p>
            <a:pPr fontAlgn="base"/>
            <a:r>
              <a:rPr lang="da-DK" sz="1800" dirty="0">
                <a:effectLst/>
                <a:latin typeface="Calibri" panose="020F0502020204030204" pitchFamily="34" charset="0"/>
                <a:ea typeface="Calibri" panose="020F0502020204030204" pitchFamily="34" charset="0"/>
              </a:rPr>
              <a:t>Håber DETF vil se muligheder i at deltage i dette arbejde, og give input. </a:t>
            </a:r>
          </a:p>
          <a:p>
            <a:endParaRPr lang="da-DK" dirty="0"/>
          </a:p>
        </p:txBody>
      </p:sp>
    </p:spTree>
    <p:extLst>
      <p:ext uri="{BB962C8B-B14F-4D97-AF65-F5344CB8AC3E}">
        <p14:creationId xmlns:p14="http://schemas.microsoft.com/office/powerpoint/2010/main" val="19772708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71D157-C082-C84C-A80C-4312A0F71CBF}"/>
              </a:ext>
            </a:extLst>
          </p:cNvPr>
          <p:cNvSpPr>
            <a:spLocks noGrp="1"/>
          </p:cNvSpPr>
          <p:nvPr>
            <p:ph type="title"/>
          </p:nvPr>
        </p:nvSpPr>
        <p:spPr>
          <a:xfrm>
            <a:off x="1484309" y="-298524"/>
            <a:ext cx="10018713" cy="1752599"/>
          </a:xfrm>
        </p:spPr>
        <p:txBody>
          <a:bodyPr/>
          <a:lstStyle/>
          <a:p>
            <a:r>
              <a:rPr lang="da-DK" b="1" dirty="0"/>
              <a:t>8. Nyt fra direktøren</a:t>
            </a:r>
            <a:br>
              <a:rPr lang="da-DK" b="1" dirty="0"/>
            </a:br>
            <a:r>
              <a:rPr lang="da-DK" b="1" dirty="0"/>
              <a:t>Årets fokusområder</a:t>
            </a:r>
          </a:p>
        </p:txBody>
      </p:sp>
      <p:sp>
        <p:nvSpPr>
          <p:cNvPr id="3" name="Pladsholder til indhold 2">
            <a:extLst>
              <a:ext uri="{FF2B5EF4-FFF2-40B4-BE49-F238E27FC236}">
                <a16:creationId xmlns:a16="http://schemas.microsoft.com/office/drawing/2014/main" id="{215A2850-CA44-7C44-9B42-54E2B45B6C34}"/>
              </a:ext>
            </a:extLst>
          </p:cNvPr>
          <p:cNvSpPr>
            <a:spLocks noGrp="1"/>
          </p:cNvSpPr>
          <p:nvPr>
            <p:ph idx="1"/>
          </p:nvPr>
        </p:nvSpPr>
        <p:spPr>
          <a:xfrm>
            <a:off x="1484310" y="1365585"/>
            <a:ext cx="10018713" cy="4425616"/>
          </a:xfrm>
        </p:spPr>
        <p:txBody>
          <a:bodyPr>
            <a:normAutofit fontScale="92500" lnSpcReduction="10000"/>
          </a:bodyPr>
          <a:lstStyle/>
          <a:p>
            <a:r>
              <a:rPr lang="da-DK" dirty="0"/>
              <a:t>SIK arbejdsgruppen ”Bedre eltavler”</a:t>
            </a:r>
          </a:p>
          <a:p>
            <a:pPr lvl="1"/>
            <a:r>
              <a:rPr lang="da-DK" dirty="0"/>
              <a:t>Lægmandsbetjente tavler, lagt ud ultimo december</a:t>
            </a:r>
          </a:p>
          <a:p>
            <a:pPr lvl="1"/>
            <a:r>
              <a:rPr lang="da-DK" dirty="0"/>
              <a:t>Ny vejledning, </a:t>
            </a:r>
            <a:r>
              <a:rPr lang="da-DK" sz="1800" dirty="0">
                <a:effectLst/>
                <a:latin typeface="Calibri" panose="020F0502020204030204" pitchFamily="34" charset="0"/>
                <a:ea typeface="Times New Roman" panose="02020603050405020304" pitchFamily="18" charset="0"/>
              </a:rPr>
              <a:t>Servicering og ombygning af eksisterende eltavler</a:t>
            </a:r>
          </a:p>
          <a:p>
            <a:r>
              <a:rPr lang="da-DK" dirty="0"/>
              <a:t>BPS skema opdateres</a:t>
            </a:r>
          </a:p>
          <a:p>
            <a:r>
              <a:rPr lang="da-DK" dirty="0"/>
              <a:t>Nye tiltag?</a:t>
            </a:r>
          </a:p>
          <a:p>
            <a:pPr lvl="1"/>
            <a:r>
              <a:rPr lang="da-DK" dirty="0"/>
              <a:t>Vejledning i mersalg omkring eltavler</a:t>
            </a:r>
          </a:p>
          <a:p>
            <a:r>
              <a:rPr lang="da-DK" dirty="0"/>
              <a:t>Efterårsmøde</a:t>
            </a:r>
          </a:p>
          <a:p>
            <a:pPr lvl="1"/>
            <a:r>
              <a:rPr lang="da-DK" dirty="0"/>
              <a:t>Status</a:t>
            </a:r>
          </a:p>
          <a:p>
            <a:r>
              <a:rPr lang="da-DK" dirty="0"/>
              <a:t>Hollands eltavle forening</a:t>
            </a:r>
          </a:p>
          <a:p>
            <a:r>
              <a:rPr lang="da-DK" dirty="0"/>
              <a:t>Opsøge nye pot. Medlemmer, særlig fokus på primære medlemmer</a:t>
            </a:r>
          </a:p>
        </p:txBody>
      </p:sp>
    </p:spTree>
    <p:extLst>
      <p:ext uri="{BB962C8B-B14F-4D97-AF65-F5344CB8AC3E}">
        <p14:creationId xmlns:p14="http://schemas.microsoft.com/office/powerpoint/2010/main" val="18385524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669940" y="-243017"/>
            <a:ext cx="10018713" cy="1752599"/>
          </a:xfrm>
        </p:spPr>
        <p:txBody>
          <a:bodyPr/>
          <a:lstStyle/>
          <a:p>
            <a:r>
              <a:rPr lang="da-DK" b="1" dirty="0"/>
              <a:t>8. Uddannelse og kurser</a:t>
            </a:r>
          </a:p>
        </p:txBody>
      </p:sp>
      <p:sp>
        <p:nvSpPr>
          <p:cNvPr id="3" name="Pladsholder til indhold 2"/>
          <p:cNvSpPr>
            <a:spLocks noGrp="1"/>
          </p:cNvSpPr>
          <p:nvPr>
            <p:ph idx="1"/>
          </p:nvPr>
        </p:nvSpPr>
        <p:spPr>
          <a:xfrm>
            <a:off x="2218489" y="606589"/>
            <a:ext cx="8780026" cy="5550570"/>
          </a:xfrm>
        </p:spPr>
        <p:txBody>
          <a:bodyPr>
            <a:normAutofit/>
          </a:bodyPr>
          <a:lstStyle/>
          <a:p>
            <a:r>
              <a:rPr lang="da-DK" dirty="0"/>
              <a:t>Opkvalificeringskurset, med opstart februar er udsat grundet Corona. Mangler returmelding fra SDE</a:t>
            </a:r>
          </a:p>
          <a:p>
            <a:pPr lvl="1"/>
            <a:r>
              <a:rPr lang="da-DK" dirty="0"/>
              <a:t>Opstart forventes til september</a:t>
            </a:r>
          </a:p>
          <a:p>
            <a:r>
              <a:rPr lang="da-DK" dirty="0"/>
              <a:t>Automatikmontør, særlig toning eltavle</a:t>
            </a:r>
          </a:p>
          <a:p>
            <a:pPr lvl="1"/>
            <a:r>
              <a:rPr lang="da-DK" dirty="0"/>
              <a:t>Starter:</a:t>
            </a:r>
          </a:p>
          <a:p>
            <a:pPr lvl="1"/>
            <a:r>
              <a:rPr lang="da-DK" b="1" strike="sngStrike" dirty="0" err="1">
                <a:effectLst/>
                <a:latin typeface="Times New Roman" panose="02020603050405020304" pitchFamily="18" charset="0"/>
                <a:ea typeface="Times New Roman" panose="02020603050405020304" pitchFamily="18" charset="0"/>
              </a:rPr>
              <a:t>El-tavle</a:t>
            </a:r>
            <a:r>
              <a:rPr lang="da-DK" b="1" strike="sngStrike" dirty="0">
                <a:effectLst/>
                <a:latin typeface="Times New Roman" panose="02020603050405020304" pitchFamily="18" charset="0"/>
                <a:ea typeface="Times New Roman" panose="02020603050405020304" pitchFamily="18" charset="0"/>
              </a:rPr>
              <a:t> m1 fra 10/6-16/6</a:t>
            </a:r>
          </a:p>
          <a:p>
            <a:pPr lvl="1"/>
            <a:r>
              <a:rPr lang="da-DK" b="1" strike="sngStrike" dirty="0" err="1">
                <a:effectLst/>
                <a:latin typeface="Times New Roman" panose="02020603050405020304" pitchFamily="18" charset="0"/>
                <a:ea typeface="Times New Roman" panose="02020603050405020304" pitchFamily="18" charset="0"/>
              </a:rPr>
              <a:t>El-tavle</a:t>
            </a:r>
            <a:r>
              <a:rPr lang="da-DK" b="1" strike="sngStrike" dirty="0">
                <a:effectLst/>
                <a:latin typeface="Times New Roman" panose="02020603050405020304" pitchFamily="18" charset="0"/>
                <a:ea typeface="Times New Roman" panose="02020603050405020304" pitchFamily="18" charset="0"/>
              </a:rPr>
              <a:t> m2 17/6-23/6</a:t>
            </a:r>
          </a:p>
          <a:p>
            <a:pPr lvl="1"/>
            <a:r>
              <a:rPr lang="da-DK" b="1" dirty="0">
                <a:latin typeface="Times New Roman" panose="02020603050405020304" pitchFamily="18" charset="0"/>
                <a:ea typeface="Times New Roman" panose="02020603050405020304" pitchFamily="18" charset="0"/>
              </a:rPr>
              <a:t>Udsat til 2022</a:t>
            </a:r>
            <a:endParaRPr lang="da-DK" b="1" dirty="0">
              <a:effectLst/>
              <a:latin typeface="Times New Roman" panose="02020603050405020304" pitchFamily="18" charset="0"/>
              <a:ea typeface="Times New Roman" panose="02020603050405020304" pitchFamily="18" charset="0"/>
            </a:endParaRPr>
          </a:p>
          <a:p>
            <a:r>
              <a:rPr lang="da-DK" dirty="0"/>
              <a:t>Kurser i foreningsregi</a:t>
            </a:r>
          </a:p>
          <a:p>
            <a:pPr lvl="1"/>
            <a:r>
              <a:rPr lang="da-DK" dirty="0"/>
              <a:t>UL-Kurser</a:t>
            </a:r>
          </a:p>
          <a:p>
            <a:pPr lvl="1"/>
            <a:r>
              <a:rPr lang="da-DK" dirty="0"/>
              <a:t>60204-1, evt. kursus med eksempler i efteråret</a:t>
            </a:r>
          </a:p>
        </p:txBody>
      </p:sp>
      <p:pic>
        <p:nvPicPr>
          <p:cNvPr id="6" name="Pladsholder til indhold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4400" y="5844377"/>
            <a:ext cx="1604951" cy="626934"/>
          </a:xfrm>
          <a:prstGeom prst="rect">
            <a:avLst/>
          </a:prstGeom>
        </p:spPr>
      </p:pic>
    </p:spTree>
    <p:extLst>
      <p:ext uri="{BB962C8B-B14F-4D97-AF65-F5344CB8AC3E}">
        <p14:creationId xmlns:p14="http://schemas.microsoft.com/office/powerpoint/2010/main" val="13764751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573211" y="-492032"/>
            <a:ext cx="10018713" cy="1752599"/>
          </a:xfrm>
        </p:spPr>
        <p:txBody>
          <a:bodyPr/>
          <a:lstStyle/>
          <a:p>
            <a:r>
              <a:rPr lang="da-DK" b="1" dirty="0"/>
              <a:t>9. Udlandstur 2021</a:t>
            </a:r>
          </a:p>
        </p:txBody>
      </p:sp>
      <p:sp>
        <p:nvSpPr>
          <p:cNvPr id="3" name="Pladsholder til indhold 2"/>
          <p:cNvSpPr>
            <a:spLocks noGrp="1"/>
          </p:cNvSpPr>
          <p:nvPr>
            <p:ph idx="1"/>
          </p:nvPr>
        </p:nvSpPr>
        <p:spPr>
          <a:xfrm>
            <a:off x="1738829" y="-45"/>
            <a:ext cx="9670522" cy="3177053"/>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lang="da-DK" dirty="0"/>
          </a:p>
        </p:txBody>
      </p:sp>
      <p:pic>
        <p:nvPicPr>
          <p:cNvPr id="6" name="Pladsholder til indhold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4400" y="5844377"/>
            <a:ext cx="1604951" cy="626934"/>
          </a:xfrm>
          <a:prstGeom prst="rect">
            <a:avLst/>
          </a:prstGeom>
        </p:spPr>
      </p:pic>
      <p:pic>
        <p:nvPicPr>
          <p:cNvPr id="8" name="Billede 7">
            <a:extLst>
              <a:ext uri="{FF2B5EF4-FFF2-40B4-BE49-F238E27FC236}">
                <a16:creationId xmlns:a16="http://schemas.microsoft.com/office/drawing/2014/main" id="{AF16D20F-9431-4149-9142-77C21108D40C}"/>
              </a:ext>
            </a:extLst>
          </p:cNvPr>
          <p:cNvPicPr>
            <a:picLocks noChangeAspect="1"/>
          </p:cNvPicPr>
          <p:nvPr/>
        </p:nvPicPr>
        <p:blipFill>
          <a:blip r:embed="rId4"/>
          <a:stretch>
            <a:fillRect/>
          </a:stretch>
        </p:blipFill>
        <p:spPr>
          <a:xfrm>
            <a:off x="0" y="805244"/>
            <a:ext cx="12192000" cy="5666067"/>
          </a:xfrm>
          <a:prstGeom prst="rect">
            <a:avLst/>
          </a:prstGeom>
        </p:spPr>
      </p:pic>
      <p:sp>
        <p:nvSpPr>
          <p:cNvPr id="9" name="Tekstfelt 8">
            <a:extLst>
              <a:ext uri="{FF2B5EF4-FFF2-40B4-BE49-F238E27FC236}">
                <a16:creationId xmlns:a16="http://schemas.microsoft.com/office/drawing/2014/main" id="{FCBE74F2-1E3C-486A-8EC5-533ED75D0B0D}"/>
              </a:ext>
            </a:extLst>
          </p:cNvPr>
          <p:cNvSpPr txBox="1"/>
          <p:nvPr/>
        </p:nvSpPr>
        <p:spPr>
          <a:xfrm>
            <a:off x="4333875" y="4495800"/>
            <a:ext cx="7075476" cy="923330"/>
          </a:xfrm>
          <a:prstGeom prst="rect">
            <a:avLst/>
          </a:prstGeom>
          <a:noFill/>
        </p:spPr>
        <p:txBody>
          <a:bodyPr wrap="square" rtlCol="0">
            <a:spAutoFit/>
          </a:bodyPr>
          <a:lstStyle/>
          <a:p>
            <a:r>
              <a:rPr lang="da-DK" b="1" dirty="0"/>
              <a:t>Nye datoer: forslag</a:t>
            </a:r>
          </a:p>
          <a:p>
            <a:r>
              <a:rPr lang="da-DK" dirty="0"/>
              <a:t>Afsendt datoforslag: 29. september til 2. oktober 2022 (uge 39), </a:t>
            </a:r>
          </a:p>
          <a:p>
            <a:r>
              <a:rPr lang="da-DK" dirty="0"/>
              <a:t>RCK har rykket for bekræftelse fra </a:t>
            </a:r>
            <a:r>
              <a:rPr lang="da-DK" dirty="0" err="1"/>
              <a:t>Wexøe</a:t>
            </a:r>
            <a:r>
              <a:rPr lang="da-DK" dirty="0"/>
              <a:t>.</a:t>
            </a:r>
          </a:p>
        </p:txBody>
      </p:sp>
    </p:spTree>
    <p:extLst>
      <p:ext uri="{BB962C8B-B14F-4D97-AF65-F5344CB8AC3E}">
        <p14:creationId xmlns:p14="http://schemas.microsoft.com/office/powerpoint/2010/main" val="20690779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Undertitel 3"/>
          <p:cNvSpPr>
            <a:spLocks noGrp="1"/>
          </p:cNvSpPr>
          <p:nvPr>
            <p:ph type="subTitle" idx="1"/>
          </p:nvPr>
        </p:nvSpPr>
        <p:spPr>
          <a:xfrm>
            <a:off x="1524000" y="3224586"/>
            <a:ext cx="9144000" cy="2541105"/>
          </a:xfrm>
        </p:spPr>
        <p:txBody>
          <a:bodyPr>
            <a:noAutofit/>
          </a:bodyPr>
          <a:lstStyle/>
          <a:p>
            <a:pPr algn="l"/>
            <a:r>
              <a:rPr lang="da-DK" sz="5400" dirty="0"/>
              <a:t>	</a:t>
            </a:r>
          </a:p>
        </p:txBody>
      </p:sp>
      <p:pic>
        <p:nvPicPr>
          <p:cNvPr id="6" name="Pladsholder til indhold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4400" y="5846442"/>
            <a:ext cx="1604951" cy="626934"/>
          </a:xfrm>
          <a:prstGeom prst="rect">
            <a:avLst/>
          </a:prstGeom>
        </p:spPr>
      </p:pic>
      <p:sp>
        <p:nvSpPr>
          <p:cNvPr id="5" name="Tekstfelt 4">
            <a:extLst>
              <a:ext uri="{FF2B5EF4-FFF2-40B4-BE49-F238E27FC236}">
                <a16:creationId xmlns:a16="http://schemas.microsoft.com/office/drawing/2014/main" id="{32075F91-CF74-4491-8774-6C34C523ABC3}"/>
              </a:ext>
            </a:extLst>
          </p:cNvPr>
          <p:cNvSpPr txBox="1"/>
          <p:nvPr/>
        </p:nvSpPr>
        <p:spPr>
          <a:xfrm>
            <a:off x="4422193" y="1063119"/>
            <a:ext cx="7999329" cy="53245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200" b="0" i="0" u="none" strike="noStrike" kern="1200" cap="none" spc="0" normalizeH="0" baseline="0" noProof="0" dirty="0">
                <a:ln>
                  <a:noFill/>
                </a:ln>
                <a:solidFill>
                  <a:prstClr val="black"/>
                </a:solidFill>
                <a:effectLst/>
                <a:uLnTx/>
                <a:uFillTx/>
                <a:latin typeface="Corbel" panose="020B0503020204020204"/>
                <a:ea typeface="+mn-ea"/>
                <a:cs typeface="+mn-cs"/>
              </a:rPr>
              <a:t>Møde 1: Torsdag den 4. februar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2200" dirty="0">
              <a:solidFill>
                <a:prstClr val="black"/>
              </a:solidFill>
              <a:latin typeface="Corbel" panose="020B0503020204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200" b="0" i="1" u="none" strike="noStrike" kern="1200" cap="none" spc="0" normalizeH="0" baseline="0" noProof="0" dirty="0">
                <a:ln>
                  <a:noFill/>
                </a:ln>
                <a:solidFill>
                  <a:prstClr val="black"/>
                </a:solidFill>
                <a:effectLst/>
                <a:uLnTx/>
                <a:uFillTx/>
                <a:latin typeface="Corbel" panose="020B0503020204020204"/>
                <a:ea typeface="+mn-ea"/>
                <a:cs typeface="+mn-cs"/>
              </a:rPr>
              <a:t>Møde 2: Onsdag den 21 april OBS ny dato, dagen før??</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sz="2200" dirty="0">
              <a:solidFill>
                <a:prstClr val="black"/>
              </a:solidFill>
              <a:latin typeface="Corbel" panose="020B050302020402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200" b="0" i="0" u="none" strike="noStrike" kern="1200" cap="none" spc="0" normalizeH="0" baseline="0" noProof="0" dirty="0">
                <a:ln>
                  <a:noFill/>
                </a:ln>
                <a:solidFill>
                  <a:prstClr val="black"/>
                </a:solidFill>
                <a:effectLst/>
                <a:uLnTx/>
                <a:uFillTx/>
                <a:latin typeface="Corbel" panose="020B0503020204020204"/>
                <a:ea typeface="+mn-ea"/>
                <a:cs typeface="+mn-cs"/>
              </a:rPr>
              <a:t>Møde 2: Generalforsamling. Torsdag den 22. april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20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200" b="0" i="0" u="none" strike="noStrike" kern="1200" cap="none" spc="0" normalizeH="0" baseline="0" noProof="0" dirty="0">
                <a:ln>
                  <a:noFill/>
                </a:ln>
                <a:solidFill>
                  <a:prstClr val="black"/>
                </a:solidFill>
                <a:effectLst/>
                <a:uLnTx/>
                <a:uFillTx/>
                <a:latin typeface="Corbel" panose="020B0503020204020204"/>
                <a:ea typeface="+mn-ea"/>
                <a:cs typeface="+mn-cs"/>
              </a:rPr>
              <a:t>Møde 3: Torsdag den  19. august</a:t>
            </a:r>
            <a:endParaRPr kumimoji="0" lang="da-DK" sz="2200" b="0" i="1" u="none" strike="noStrike" kern="1200" cap="none" spc="0" normalizeH="0" baseline="0" noProof="0" dirty="0">
              <a:ln>
                <a:noFill/>
              </a:ln>
              <a:solidFill>
                <a:prstClr val="black"/>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200" b="0" i="0" u="none" strike="noStrike" kern="1200" cap="none" spc="0" normalizeH="0" baseline="0" noProof="0" dirty="0">
              <a:ln>
                <a:noFill/>
              </a:ln>
              <a:solidFill>
                <a:prstClr val="black"/>
              </a:solidFill>
              <a:effectLst/>
              <a:uLnTx/>
              <a:uFillTx/>
              <a:latin typeface="Corbel" panose="020B0503020204020204"/>
              <a:ea typeface="+mn-ea"/>
              <a:cs typeface="+mn-cs"/>
            </a:endParaRPr>
          </a:p>
          <a:p>
            <a:pPr>
              <a:defRPr/>
            </a:pPr>
            <a:r>
              <a:rPr lang="da-DK" sz="2200" strike="sngStrike" dirty="0">
                <a:solidFill>
                  <a:prstClr val="black"/>
                </a:solidFill>
                <a:latin typeface="Corbel" panose="020B0503020204020204"/>
              </a:rPr>
              <a:t>Studietur Alsace 16-19. september, udsættes til 2022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20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200" b="0" i="0" u="none" strike="noStrike" kern="1200" cap="none" spc="0" normalizeH="0" baseline="0" noProof="0" dirty="0">
                <a:ln>
                  <a:noFill/>
                </a:ln>
                <a:solidFill>
                  <a:prstClr val="black"/>
                </a:solidFill>
                <a:effectLst/>
                <a:uLnTx/>
                <a:uFillTx/>
                <a:latin typeface="Corbel" panose="020B0503020204020204"/>
                <a:ea typeface="+mn-ea"/>
                <a:cs typeface="+mn-cs"/>
              </a:rPr>
              <a:t>Møde 4: Torsdag den 28. oktober, med overnatning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2200" b="0" i="0" u="none" strike="noStrike" kern="1200" cap="none" spc="0" normalizeH="0" baseline="0" noProof="0" dirty="0">
              <a:ln>
                <a:noFill/>
              </a:ln>
              <a:solidFill>
                <a:prstClr val="black"/>
              </a:solidFill>
              <a:effectLst/>
              <a:uLnTx/>
              <a:uFillTx/>
              <a:latin typeface="Corbel" panose="020B0503020204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2200" dirty="0">
                <a:solidFill>
                  <a:prstClr val="black"/>
                </a:solidFill>
                <a:latin typeface="Corbel" panose="020B0503020204020204"/>
              </a:rPr>
              <a:t>Efterårsmøde fredag den 29. oktober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black"/>
              </a:solidFill>
              <a:effectLst/>
              <a:uLnTx/>
              <a:uFillTx/>
              <a:latin typeface="Corbel" panose="020B0503020204020204"/>
              <a:ea typeface="+mn-ea"/>
              <a:cs typeface="+mn-cs"/>
            </a:endParaRPr>
          </a:p>
        </p:txBody>
      </p:sp>
      <p:sp>
        <p:nvSpPr>
          <p:cNvPr id="8" name="Titel 1">
            <a:extLst>
              <a:ext uri="{FF2B5EF4-FFF2-40B4-BE49-F238E27FC236}">
                <a16:creationId xmlns:a16="http://schemas.microsoft.com/office/drawing/2014/main" id="{3866B066-CEF8-4B9C-ABCC-3B0A803A49E2}"/>
              </a:ext>
            </a:extLst>
          </p:cNvPr>
          <p:cNvSpPr txBox="1">
            <a:spLocks/>
          </p:cNvSpPr>
          <p:nvPr/>
        </p:nvSpPr>
        <p:spPr>
          <a:xfrm>
            <a:off x="-214313" y="-689480"/>
            <a:ext cx="10018713" cy="1752599"/>
          </a:xfrm>
          <a:prstGeom prst="rect">
            <a:avLst/>
          </a:prstGeom>
          <a:effectLst/>
        </p:spPr>
        <p:txBody>
          <a:bodyPr vert="horz" lIns="91440" tIns="45720" rIns="91440" bIns="45720" rtlCol="0" anchor="b">
            <a:normAutofit/>
          </a:bodyPr>
          <a:lstStyle>
            <a:lvl1pPr algn="r" defTabSz="457200" rtl="0" eaLnBrk="1" latinLnBrk="0" hangingPunct="1">
              <a:spcBef>
                <a:spcPct val="0"/>
              </a:spcBef>
              <a:buNone/>
              <a:defRPr sz="6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a-DK" sz="4000" b="1" dirty="0"/>
              <a:t>Mødedatoer</a:t>
            </a:r>
            <a:r>
              <a:rPr lang="da-DK" b="1" dirty="0"/>
              <a:t> </a:t>
            </a:r>
            <a:r>
              <a:rPr lang="da-DK" sz="4000" b="1" dirty="0"/>
              <a:t>2021</a:t>
            </a:r>
          </a:p>
        </p:txBody>
      </p:sp>
    </p:spTree>
    <p:extLst>
      <p:ext uri="{BB962C8B-B14F-4D97-AF65-F5344CB8AC3E}">
        <p14:creationId xmlns:p14="http://schemas.microsoft.com/office/powerpoint/2010/main" val="25077085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06775"/>
            <a:ext cx="9144000" cy="1143759"/>
          </a:xfrm>
        </p:spPr>
        <p:txBody>
          <a:bodyPr>
            <a:normAutofit/>
          </a:bodyPr>
          <a:lstStyle/>
          <a:p>
            <a:pPr algn="ctr"/>
            <a:r>
              <a:rPr lang="da-DK" sz="4000" b="1"/>
              <a:t>Eventuelt</a:t>
            </a:r>
            <a:endParaRPr lang="da-DK" sz="4000" b="1" dirty="0"/>
          </a:p>
        </p:txBody>
      </p:sp>
      <p:sp>
        <p:nvSpPr>
          <p:cNvPr id="4" name="Undertitel 3"/>
          <p:cNvSpPr>
            <a:spLocks noGrp="1"/>
          </p:cNvSpPr>
          <p:nvPr>
            <p:ph type="subTitle" idx="1"/>
          </p:nvPr>
        </p:nvSpPr>
        <p:spPr>
          <a:xfrm>
            <a:off x="1524000" y="3233530"/>
            <a:ext cx="9144000" cy="2541105"/>
          </a:xfrm>
        </p:spPr>
        <p:txBody>
          <a:bodyPr>
            <a:noAutofit/>
          </a:bodyPr>
          <a:lstStyle/>
          <a:p>
            <a:pPr algn="l"/>
            <a:r>
              <a:rPr lang="da-DK" sz="5400" dirty="0"/>
              <a:t>	</a:t>
            </a:r>
          </a:p>
        </p:txBody>
      </p:sp>
      <p:pic>
        <p:nvPicPr>
          <p:cNvPr id="6" name="Pladsholder til indhold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4400" y="5846442"/>
            <a:ext cx="1604951" cy="626934"/>
          </a:xfrm>
          <a:prstGeom prst="rect">
            <a:avLst/>
          </a:prstGeom>
        </p:spPr>
      </p:pic>
      <p:sp>
        <p:nvSpPr>
          <p:cNvPr id="5" name="Pladsholder til indhold 2">
            <a:extLst>
              <a:ext uri="{FF2B5EF4-FFF2-40B4-BE49-F238E27FC236}">
                <a16:creationId xmlns:a16="http://schemas.microsoft.com/office/drawing/2014/main" id="{2705030C-5F98-408D-B25B-DC0B4E1DA362}"/>
              </a:ext>
            </a:extLst>
          </p:cNvPr>
          <p:cNvSpPr txBox="1">
            <a:spLocks/>
          </p:cNvSpPr>
          <p:nvPr/>
        </p:nvSpPr>
        <p:spPr>
          <a:xfrm>
            <a:off x="4687660" y="1598728"/>
            <a:ext cx="10018713" cy="5167834"/>
          </a:xfrm>
          <a:prstGeom prst="rect">
            <a:avLst/>
          </a:prstGeom>
        </p:spPr>
        <p:txBody>
          <a:bodyPr vert="horz" lIns="91440" tIns="45720" rIns="91440" bIns="45720" rtlCol="0" anchor="t">
            <a:normAutofit/>
          </a:bodyPr>
          <a:lstStyle>
            <a:lvl1pPr marL="0" indent="0" algn="r" defTabSz="457200" rtl="0" eaLnBrk="1" latinLnBrk="0" hangingPunct="1">
              <a:spcBef>
                <a:spcPct val="20000"/>
              </a:spcBef>
              <a:spcAft>
                <a:spcPts val="600"/>
              </a:spcAft>
              <a:buClr>
                <a:schemeClr val="accent1">
                  <a:lumMod val="75000"/>
                </a:schemeClr>
              </a:buClr>
              <a:buSzPct val="145000"/>
              <a:buFont typeface="Arial"/>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a:buNone/>
              <a:defRPr sz="1400" kern="1200" cap="none">
                <a:solidFill>
                  <a:schemeClr val="tx1">
                    <a:tint val="75000"/>
                  </a:schemeClr>
                </a:solidFill>
                <a:effectLst/>
                <a:latin typeface="+mn-lt"/>
                <a:ea typeface="+mn-ea"/>
                <a:cs typeface="+mn-cs"/>
              </a:defRPr>
            </a:lvl9pPr>
          </a:lstStyle>
          <a:p>
            <a:pPr algn="l"/>
            <a:endParaRPr lang="da-DK" dirty="0"/>
          </a:p>
        </p:txBody>
      </p:sp>
    </p:spTree>
    <p:extLst>
      <p:ext uri="{BB962C8B-B14F-4D97-AF65-F5344CB8AC3E}">
        <p14:creationId xmlns:p14="http://schemas.microsoft.com/office/powerpoint/2010/main" val="4919601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2070100" y="556591"/>
            <a:ext cx="9537700" cy="1739348"/>
          </a:xfrm>
          <a:solidFill>
            <a:schemeClr val="accent1">
              <a:lumMod val="75000"/>
            </a:schemeClr>
          </a:solidFill>
        </p:spPr>
        <p:txBody>
          <a:bodyPr>
            <a:normAutofit fontScale="90000"/>
          </a:bodyPr>
          <a:lstStyle/>
          <a:p>
            <a:r>
              <a:rPr lang="da-DK" dirty="0"/>
              <a:t>Generalforsamling</a:t>
            </a:r>
            <a:br>
              <a:rPr lang="da-DK" dirty="0"/>
            </a:br>
            <a:r>
              <a:rPr lang="da-DK" dirty="0"/>
              <a:t>22. april 2021</a:t>
            </a:r>
          </a:p>
        </p:txBody>
      </p:sp>
      <p:sp>
        <p:nvSpPr>
          <p:cNvPr id="3" name="Undertitel 2"/>
          <p:cNvSpPr>
            <a:spLocks noGrp="1"/>
          </p:cNvSpPr>
          <p:nvPr>
            <p:ph type="subTitle" idx="1"/>
          </p:nvPr>
        </p:nvSpPr>
        <p:spPr>
          <a:xfrm>
            <a:off x="1524000" y="2865438"/>
            <a:ext cx="9144000" cy="1655762"/>
          </a:xfrm>
        </p:spPr>
        <p:txBody>
          <a:bodyPr/>
          <a:lstStyle/>
          <a:p>
            <a:r>
              <a:rPr lang="da-DK" dirty="0"/>
              <a:t>Sted: Microsoft Teams</a:t>
            </a:r>
          </a:p>
        </p:txBody>
      </p:sp>
      <p:pic>
        <p:nvPicPr>
          <p:cNvPr id="4" name="Pladsholder til indhold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0348" y="5346700"/>
            <a:ext cx="2879003" cy="1124611"/>
          </a:xfrm>
          <a:prstGeom prst="rect">
            <a:avLst/>
          </a:prstGeom>
        </p:spPr>
      </p:pic>
    </p:spTree>
    <p:extLst>
      <p:ext uri="{BB962C8B-B14F-4D97-AF65-F5344CB8AC3E}">
        <p14:creationId xmlns:p14="http://schemas.microsoft.com/office/powerpoint/2010/main" val="659512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D7ACC0-28BF-4B72-8EF7-C4B9FBCE62EF}"/>
              </a:ext>
            </a:extLst>
          </p:cNvPr>
          <p:cNvSpPr>
            <a:spLocks noGrp="1"/>
          </p:cNvSpPr>
          <p:nvPr>
            <p:ph type="title"/>
          </p:nvPr>
        </p:nvSpPr>
        <p:spPr>
          <a:xfrm>
            <a:off x="1484309" y="0"/>
            <a:ext cx="10018713" cy="1752599"/>
          </a:xfrm>
        </p:spPr>
        <p:txBody>
          <a:bodyPr/>
          <a:lstStyle/>
          <a:p>
            <a:r>
              <a:rPr lang="da-DK" dirty="0"/>
              <a:t>Der sendes reminder i dag</a:t>
            </a:r>
          </a:p>
        </p:txBody>
      </p:sp>
      <p:sp>
        <p:nvSpPr>
          <p:cNvPr id="3" name="Pladsholder til indhold 2">
            <a:extLst>
              <a:ext uri="{FF2B5EF4-FFF2-40B4-BE49-F238E27FC236}">
                <a16:creationId xmlns:a16="http://schemas.microsoft.com/office/drawing/2014/main" id="{144B0BC2-D267-4177-AF99-E0E8486AA27C}"/>
              </a:ext>
            </a:extLst>
          </p:cNvPr>
          <p:cNvSpPr>
            <a:spLocks noGrp="1"/>
          </p:cNvSpPr>
          <p:nvPr>
            <p:ph idx="1"/>
          </p:nvPr>
        </p:nvSpPr>
        <p:spPr/>
        <p:txBody>
          <a:bodyPr/>
          <a:lstStyle/>
          <a:p>
            <a:r>
              <a:rPr lang="da-DK" dirty="0"/>
              <a:t>Informationsbrev, hvordan gennemføres generalforsamlingen?</a:t>
            </a:r>
          </a:p>
          <a:p>
            <a:r>
              <a:rPr lang="da-DK" dirty="0"/>
              <a:t>Medlemsliste</a:t>
            </a:r>
          </a:p>
          <a:p>
            <a:r>
              <a:rPr lang="da-DK" dirty="0"/>
              <a:t>Formandsberetning i fuld version</a:t>
            </a:r>
          </a:p>
          <a:p>
            <a:endParaRPr lang="da-DK" dirty="0"/>
          </a:p>
        </p:txBody>
      </p:sp>
    </p:spTree>
    <p:extLst>
      <p:ext uri="{BB962C8B-B14F-4D97-AF65-F5344CB8AC3E}">
        <p14:creationId xmlns:p14="http://schemas.microsoft.com/office/powerpoint/2010/main" val="40241871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BD6864-BC91-4B89-AF22-16EFEF81DEFA}"/>
              </a:ext>
            </a:extLst>
          </p:cNvPr>
          <p:cNvSpPr>
            <a:spLocks noGrp="1"/>
          </p:cNvSpPr>
          <p:nvPr>
            <p:ph type="title"/>
          </p:nvPr>
        </p:nvSpPr>
        <p:spPr>
          <a:xfrm>
            <a:off x="1484311" y="-396379"/>
            <a:ext cx="10018713" cy="1752599"/>
          </a:xfrm>
        </p:spPr>
        <p:txBody>
          <a:bodyPr/>
          <a:lstStyle/>
          <a:p>
            <a:r>
              <a:rPr lang="da-DK" b="1" dirty="0"/>
              <a:t>Dagsorden</a:t>
            </a:r>
          </a:p>
        </p:txBody>
      </p:sp>
      <p:sp>
        <p:nvSpPr>
          <p:cNvPr id="3" name="Pladsholder til indhold 2">
            <a:extLst>
              <a:ext uri="{FF2B5EF4-FFF2-40B4-BE49-F238E27FC236}">
                <a16:creationId xmlns:a16="http://schemas.microsoft.com/office/drawing/2014/main" id="{A3FA0F0D-6F7F-42C9-B670-DDC324C27FBB}"/>
              </a:ext>
            </a:extLst>
          </p:cNvPr>
          <p:cNvSpPr>
            <a:spLocks noGrp="1"/>
          </p:cNvSpPr>
          <p:nvPr>
            <p:ph idx="1"/>
          </p:nvPr>
        </p:nvSpPr>
        <p:spPr>
          <a:xfrm>
            <a:off x="2264238" y="1067915"/>
            <a:ext cx="10847508" cy="5415094"/>
          </a:xfrm>
        </p:spPr>
        <p:txBody>
          <a:bodyPr>
            <a:normAutofit fontScale="70000" lnSpcReduction="20000"/>
          </a:bodyPr>
          <a:lstStyle/>
          <a:p>
            <a:pPr marL="0" indent="0" fontAlgn="base">
              <a:buNone/>
            </a:pPr>
            <a:r>
              <a:rPr lang="da-DK" dirty="0"/>
              <a:t>Dagsordenen for den ordinære generalforsamling omfatter:</a:t>
            </a:r>
          </a:p>
          <a:p>
            <a:pPr marL="0" indent="0" fontAlgn="base">
              <a:buNone/>
            </a:pPr>
            <a:endParaRPr lang="da-DK" dirty="0"/>
          </a:p>
          <a:p>
            <a:pPr marL="0" indent="0" fontAlgn="base">
              <a:buNone/>
            </a:pPr>
            <a:r>
              <a:rPr lang="da-DK" dirty="0"/>
              <a:t>Hvordan gennemføres generalforsamlingen online?  v./René Kjemtrup</a:t>
            </a:r>
          </a:p>
          <a:p>
            <a:pPr marL="0" indent="0" fontAlgn="base">
              <a:buNone/>
            </a:pPr>
            <a:r>
              <a:rPr lang="da-DK" dirty="0"/>
              <a:t>Efter endt generalforsamling kommer René Kjemtrup med et par orienteringspunkter</a:t>
            </a:r>
          </a:p>
          <a:p>
            <a:pPr marL="0" indent="0" fontAlgn="base">
              <a:buNone/>
            </a:pPr>
            <a:endParaRPr lang="da-DK" dirty="0"/>
          </a:p>
          <a:p>
            <a:pPr marL="0" indent="0" fontAlgn="base">
              <a:buNone/>
            </a:pPr>
            <a:r>
              <a:rPr lang="da-DK" dirty="0"/>
              <a:t>Ordet gives til foreningens formand Ulrik Juul</a:t>
            </a:r>
          </a:p>
          <a:p>
            <a:pPr marL="0" indent="0" fontAlgn="base">
              <a:buNone/>
            </a:pPr>
            <a:endParaRPr lang="da-DK" dirty="0"/>
          </a:p>
          <a:p>
            <a:pPr marL="457200" indent="-457200" fontAlgn="base">
              <a:buFont typeface="+mj-lt"/>
              <a:buAutoNum type="arabicPeriod"/>
            </a:pPr>
            <a:r>
              <a:rPr lang="da-DK" dirty="0"/>
              <a:t>Valg af dirigent.</a:t>
            </a:r>
          </a:p>
          <a:p>
            <a:pPr marL="457200" indent="-457200" fontAlgn="base">
              <a:buFont typeface="+mj-lt"/>
              <a:buAutoNum type="arabicPeriod"/>
            </a:pPr>
            <a:r>
              <a:rPr lang="da-DK" dirty="0"/>
              <a:t>Formandens beretning for det forløbne år.</a:t>
            </a:r>
          </a:p>
          <a:p>
            <a:pPr marL="457200" indent="-457200" fontAlgn="base">
              <a:buFont typeface="+mj-lt"/>
              <a:buAutoNum type="arabicPeriod"/>
            </a:pPr>
            <a:r>
              <a:rPr lang="da-DK" dirty="0"/>
              <a:t>Fremlæggelse og godkendelse af regnskab/årsrapport for det forløbne år.</a:t>
            </a:r>
          </a:p>
          <a:p>
            <a:pPr marL="457200" indent="-457200" fontAlgn="base">
              <a:buFont typeface="+mj-lt"/>
              <a:buAutoNum type="arabicPeriod"/>
            </a:pPr>
            <a:r>
              <a:rPr lang="da-DK" dirty="0"/>
              <a:t>Fremlæggelse og godkendelse af budget for det næste år, herunder kontingent størrelse.</a:t>
            </a:r>
          </a:p>
          <a:p>
            <a:pPr marL="457200" indent="-457200" fontAlgn="base">
              <a:buFont typeface="+mj-lt"/>
              <a:buAutoNum type="arabicPeriod"/>
            </a:pPr>
            <a:r>
              <a:rPr lang="da-DK" dirty="0"/>
              <a:t>Valg af medlemmer til bestyrelsen.</a:t>
            </a:r>
          </a:p>
          <a:p>
            <a:pPr marL="457200" indent="-457200" fontAlgn="base">
              <a:buFont typeface="+mj-lt"/>
              <a:buAutoNum type="arabicPeriod"/>
            </a:pPr>
            <a:r>
              <a:rPr lang="da-DK" dirty="0"/>
              <a:t>Valg af suppleanter og revisor.</a:t>
            </a:r>
          </a:p>
          <a:p>
            <a:pPr marL="457200" indent="-457200" fontAlgn="base">
              <a:buFont typeface="+mj-lt"/>
              <a:buAutoNum type="arabicPeriod"/>
            </a:pPr>
            <a:r>
              <a:rPr lang="da-DK" dirty="0"/>
              <a:t>Indkomne forslag.</a:t>
            </a:r>
          </a:p>
          <a:p>
            <a:pPr marL="457200" indent="-457200" fontAlgn="base">
              <a:buFont typeface="+mj-lt"/>
              <a:buAutoNum type="arabicPeriod"/>
            </a:pPr>
            <a:r>
              <a:rPr lang="da-DK" dirty="0"/>
              <a:t>Eventuelt.</a:t>
            </a:r>
          </a:p>
          <a:p>
            <a:endParaRPr lang="da-DK" dirty="0"/>
          </a:p>
        </p:txBody>
      </p:sp>
    </p:spTree>
    <p:extLst>
      <p:ext uri="{BB962C8B-B14F-4D97-AF65-F5344CB8AC3E}">
        <p14:creationId xmlns:p14="http://schemas.microsoft.com/office/powerpoint/2010/main" val="2917052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9E8819-6477-417C-ABFB-0F4BE94EE780}"/>
              </a:ext>
            </a:extLst>
          </p:cNvPr>
          <p:cNvSpPr>
            <a:spLocks noGrp="1"/>
          </p:cNvSpPr>
          <p:nvPr>
            <p:ph type="title"/>
          </p:nvPr>
        </p:nvSpPr>
        <p:spPr>
          <a:xfrm>
            <a:off x="1417198" y="-259396"/>
            <a:ext cx="10018713" cy="1752599"/>
          </a:xfrm>
        </p:spPr>
        <p:txBody>
          <a:bodyPr/>
          <a:lstStyle/>
          <a:p>
            <a:r>
              <a:rPr lang="da-DK" b="1" dirty="0"/>
              <a:t>1. Valg af dirigent</a:t>
            </a:r>
          </a:p>
        </p:txBody>
      </p:sp>
      <p:sp>
        <p:nvSpPr>
          <p:cNvPr id="3" name="Pladsholder til indhold 2">
            <a:extLst>
              <a:ext uri="{FF2B5EF4-FFF2-40B4-BE49-F238E27FC236}">
                <a16:creationId xmlns:a16="http://schemas.microsoft.com/office/drawing/2014/main" id="{5D466F02-4F66-4739-BB89-8102FB256ECF}"/>
              </a:ext>
            </a:extLst>
          </p:cNvPr>
          <p:cNvSpPr>
            <a:spLocks noGrp="1"/>
          </p:cNvSpPr>
          <p:nvPr>
            <p:ph idx="1"/>
          </p:nvPr>
        </p:nvSpPr>
        <p:spPr>
          <a:xfrm>
            <a:off x="1417199" y="1307982"/>
            <a:ext cx="10018713" cy="3124201"/>
          </a:xfrm>
        </p:spPr>
        <p:txBody>
          <a:bodyPr/>
          <a:lstStyle/>
          <a:p>
            <a:r>
              <a:rPr lang="da-DK" dirty="0"/>
              <a:t>Bestyrelsen foreslår Jesper Fristrup, CUBIC-Modulsystem A/S</a:t>
            </a:r>
          </a:p>
          <a:p>
            <a:endParaRPr lang="da-DK" dirty="0"/>
          </a:p>
          <a:p>
            <a:r>
              <a:rPr lang="da-DK" dirty="0"/>
              <a:t>Afstemning, kan du godkende valget af Jesper Fristrup? Ja/Nej</a:t>
            </a:r>
          </a:p>
          <a:p>
            <a:r>
              <a:rPr lang="da-DK" dirty="0"/>
              <a:t>(Afstemningen sker ved simpelt flertal)</a:t>
            </a:r>
          </a:p>
          <a:p>
            <a:r>
              <a:rPr lang="da-DK" dirty="0"/>
              <a:t>Afstemningen lægges op i Teams - Chat</a:t>
            </a:r>
          </a:p>
        </p:txBody>
      </p:sp>
      <p:pic>
        <p:nvPicPr>
          <p:cNvPr id="4" name="Pladsholder til indhold 6">
            <a:extLst>
              <a:ext uri="{FF2B5EF4-FFF2-40B4-BE49-F238E27FC236}">
                <a16:creationId xmlns:a16="http://schemas.microsoft.com/office/drawing/2014/main" id="{C6857019-0080-4241-8045-70D9E5A082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4400" y="5844377"/>
            <a:ext cx="1604951" cy="626934"/>
          </a:xfrm>
          <a:prstGeom prst="rect">
            <a:avLst/>
          </a:prstGeom>
        </p:spPr>
      </p:pic>
    </p:spTree>
    <p:extLst>
      <p:ext uri="{BB962C8B-B14F-4D97-AF65-F5344CB8AC3E}">
        <p14:creationId xmlns:p14="http://schemas.microsoft.com/office/powerpoint/2010/main" val="7390334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F9D405-A76A-41BA-AE75-A88EA70B5C8A}"/>
              </a:ext>
            </a:extLst>
          </p:cNvPr>
          <p:cNvSpPr>
            <a:spLocks noGrp="1"/>
          </p:cNvSpPr>
          <p:nvPr>
            <p:ph type="title"/>
          </p:nvPr>
        </p:nvSpPr>
        <p:spPr>
          <a:xfrm>
            <a:off x="1484311" y="0"/>
            <a:ext cx="10018713" cy="1752599"/>
          </a:xfrm>
        </p:spPr>
        <p:txBody>
          <a:bodyPr/>
          <a:lstStyle/>
          <a:p>
            <a:r>
              <a:rPr lang="da-DK" b="1" dirty="0"/>
              <a:t>2. Formandens beretning for det forløbne år</a:t>
            </a:r>
          </a:p>
        </p:txBody>
      </p:sp>
      <p:sp>
        <p:nvSpPr>
          <p:cNvPr id="3" name="Pladsholder til indhold 2">
            <a:extLst>
              <a:ext uri="{FF2B5EF4-FFF2-40B4-BE49-F238E27FC236}">
                <a16:creationId xmlns:a16="http://schemas.microsoft.com/office/drawing/2014/main" id="{FE10265E-5E23-4293-8A90-8A7775FF3B22}"/>
              </a:ext>
            </a:extLst>
          </p:cNvPr>
          <p:cNvSpPr>
            <a:spLocks noGrp="1"/>
          </p:cNvSpPr>
          <p:nvPr>
            <p:ph idx="1"/>
          </p:nvPr>
        </p:nvSpPr>
        <p:spPr>
          <a:xfrm>
            <a:off x="1484311" y="1618375"/>
            <a:ext cx="10018713" cy="3124201"/>
          </a:xfrm>
        </p:spPr>
        <p:txBody>
          <a:bodyPr>
            <a:normAutofit fontScale="92500" lnSpcReduction="10000"/>
          </a:bodyPr>
          <a:lstStyle/>
          <a:p>
            <a:r>
              <a:rPr lang="da-DK" dirty="0"/>
              <a:t>Punkter opdateres i løbet af dagen</a:t>
            </a:r>
          </a:p>
          <a:p>
            <a:endParaRPr lang="da-DK" dirty="0"/>
          </a:p>
          <a:p>
            <a:r>
              <a:rPr lang="da-DK" dirty="0"/>
              <a:t>2020 kort</a:t>
            </a:r>
          </a:p>
          <a:p>
            <a:r>
              <a:rPr lang="da-DK" dirty="0"/>
              <a:t>Medlemsmøder</a:t>
            </a:r>
          </a:p>
          <a:p>
            <a:r>
              <a:rPr lang="da-DK" dirty="0"/>
              <a:t>Udvalg</a:t>
            </a:r>
          </a:p>
          <a:p>
            <a:r>
              <a:rPr lang="da-DK" dirty="0"/>
              <a:t>Vejledninger fra arbejdsgruppen ”bedre </a:t>
            </a:r>
            <a:r>
              <a:rPr lang="da-DK" dirty="0" err="1"/>
              <a:t>eltavler</a:t>
            </a:r>
            <a:r>
              <a:rPr lang="da-DK" dirty="0"/>
              <a:t>”</a:t>
            </a:r>
          </a:p>
          <a:p>
            <a:r>
              <a:rPr lang="da-DK" dirty="0"/>
              <a:t>I 2020 arbejder vi med følgende</a:t>
            </a:r>
          </a:p>
        </p:txBody>
      </p:sp>
      <p:pic>
        <p:nvPicPr>
          <p:cNvPr id="4" name="Pladsholder til indhold 6">
            <a:extLst>
              <a:ext uri="{FF2B5EF4-FFF2-40B4-BE49-F238E27FC236}">
                <a16:creationId xmlns:a16="http://schemas.microsoft.com/office/drawing/2014/main" id="{C63D75EA-9333-476A-BBCF-60518EC1FE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04400" y="5844377"/>
            <a:ext cx="1604951" cy="626934"/>
          </a:xfrm>
          <a:prstGeom prst="rect">
            <a:avLst/>
          </a:prstGeom>
        </p:spPr>
      </p:pic>
    </p:spTree>
    <p:extLst>
      <p:ext uri="{BB962C8B-B14F-4D97-AF65-F5344CB8AC3E}">
        <p14:creationId xmlns:p14="http://schemas.microsoft.com/office/powerpoint/2010/main" val="10459132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ladsholder til indhold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4400" y="5844377"/>
            <a:ext cx="1604951" cy="626934"/>
          </a:xfrm>
          <a:prstGeom prst="rect">
            <a:avLst/>
          </a:prstGeom>
        </p:spPr>
      </p:pic>
      <p:sp>
        <p:nvSpPr>
          <p:cNvPr id="5" name="Pladsholder til indhold 4">
            <a:extLst>
              <a:ext uri="{FF2B5EF4-FFF2-40B4-BE49-F238E27FC236}">
                <a16:creationId xmlns:a16="http://schemas.microsoft.com/office/drawing/2014/main" id="{42306ADD-66CA-4E2C-8A66-B9159D56B56D}"/>
              </a:ext>
            </a:extLst>
          </p:cNvPr>
          <p:cNvSpPr>
            <a:spLocks noGrp="1"/>
          </p:cNvSpPr>
          <p:nvPr>
            <p:ph idx="1"/>
          </p:nvPr>
        </p:nvSpPr>
        <p:spPr/>
        <p:txBody>
          <a:bodyPr/>
          <a:lstStyle/>
          <a:p>
            <a:endParaRPr lang="da-DK"/>
          </a:p>
        </p:txBody>
      </p:sp>
      <p:sp>
        <p:nvSpPr>
          <p:cNvPr id="10" name="Titel 1">
            <a:extLst>
              <a:ext uri="{FF2B5EF4-FFF2-40B4-BE49-F238E27FC236}">
                <a16:creationId xmlns:a16="http://schemas.microsoft.com/office/drawing/2014/main" id="{298AE236-5784-4630-B5E3-04F57C81D1E3}"/>
              </a:ext>
            </a:extLst>
          </p:cNvPr>
          <p:cNvSpPr txBox="1">
            <a:spLocks/>
          </p:cNvSpPr>
          <p:nvPr/>
        </p:nvSpPr>
        <p:spPr>
          <a:xfrm>
            <a:off x="1752600" y="2063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altLang="da-DK" sz="4400" b="1" i="0" u="none" strike="noStrike" kern="1200" cap="none" spc="0" normalizeH="0" baseline="0" noProof="0" dirty="0">
                <a:ln>
                  <a:noFill/>
                </a:ln>
                <a:solidFill>
                  <a:prstClr val="black"/>
                </a:solidFill>
                <a:effectLst/>
                <a:uLnTx/>
                <a:uFillTx/>
                <a:latin typeface="Corbel" panose="020B0503020204020204"/>
                <a:ea typeface="+mj-ea"/>
                <a:cs typeface="+mj-cs"/>
              </a:rPr>
              <a:t>3. Gennemgang af årsregnskab 2020</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da-DK" altLang="da-DK" sz="2400" b="1" i="0" u="none" strike="noStrike" kern="1200" cap="none" spc="0" normalizeH="0" baseline="0" noProof="0" dirty="0">
                <a:ln>
                  <a:noFill/>
                </a:ln>
                <a:solidFill>
                  <a:prstClr val="black"/>
                </a:solidFill>
                <a:effectLst/>
                <a:uLnTx/>
                <a:uFillTx/>
                <a:latin typeface="Corbel" panose="020B0503020204020204"/>
                <a:ea typeface="+mj-ea"/>
                <a:cs typeface="+mj-cs"/>
              </a:rPr>
              <a:t>Ved René Kjemtrup</a:t>
            </a:r>
            <a:endParaRPr kumimoji="0" lang="da-DK" sz="4400" b="1" i="0" u="none" strike="noStrike" kern="1200" cap="none" spc="0" normalizeH="0" baseline="0" noProof="0" dirty="0">
              <a:ln>
                <a:noFill/>
              </a:ln>
              <a:solidFill>
                <a:prstClr val="black"/>
              </a:solidFill>
              <a:effectLst/>
              <a:uLnTx/>
              <a:uFillTx/>
              <a:latin typeface="Corbel" panose="020B0503020204020204"/>
              <a:ea typeface="+mj-ea"/>
              <a:cs typeface="+mj-cs"/>
            </a:endParaRPr>
          </a:p>
        </p:txBody>
      </p:sp>
      <p:pic>
        <p:nvPicPr>
          <p:cNvPr id="11" name="Billede 10">
            <a:extLst>
              <a:ext uri="{FF2B5EF4-FFF2-40B4-BE49-F238E27FC236}">
                <a16:creationId xmlns:a16="http://schemas.microsoft.com/office/drawing/2014/main" id="{F18C31EB-B438-460B-BF89-B081F8E01F03}"/>
              </a:ext>
            </a:extLst>
          </p:cNvPr>
          <p:cNvPicPr>
            <a:picLocks noChangeAspect="1"/>
          </p:cNvPicPr>
          <p:nvPr/>
        </p:nvPicPr>
        <p:blipFill>
          <a:blip r:embed="rId4"/>
          <a:stretch>
            <a:fillRect/>
          </a:stretch>
        </p:blipFill>
        <p:spPr>
          <a:xfrm>
            <a:off x="2885052" y="2193472"/>
            <a:ext cx="6680200" cy="4445000"/>
          </a:xfrm>
          <a:prstGeom prst="rect">
            <a:avLst/>
          </a:prstGeom>
        </p:spPr>
      </p:pic>
    </p:spTree>
    <p:extLst>
      <p:ext uri="{BB962C8B-B14F-4D97-AF65-F5344CB8AC3E}">
        <p14:creationId xmlns:p14="http://schemas.microsoft.com/office/powerpoint/2010/main" val="33321458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kse">
  <a:themeElements>
    <a:clrScheme name="Parallakse">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kse">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kse">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1_Office-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ontor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ontor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Parallax</Template>
  <TotalTime>36452</TotalTime>
  <Words>1961</Words>
  <Application>Microsoft Office PowerPoint</Application>
  <PresentationFormat>Widescreen</PresentationFormat>
  <Paragraphs>272</Paragraphs>
  <Slides>35</Slides>
  <Notes>15</Notes>
  <HiddenSlides>0</HiddenSlides>
  <MMClips>0</MMClips>
  <ScaleCrop>false</ScaleCrop>
  <HeadingPairs>
    <vt:vector size="6" baseType="variant">
      <vt:variant>
        <vt:lpstr>Benyttede skrifttyper</vt:lpstr>
      </vt:variant>
      <vt:variant>
        <vt:i4>6</vt:i4>
      </vt:variant>
      <vt:variant>
        <vt:lpstr>Tema</vt:lpstr>
      </vt:variant>
      <vt:variant>
        <vt:i4>2</vt:i4>
      </vt:variant>
      <vt:variant>
        <vt:lpstr>Slidetitler</vt:lpstr>
      </vt:variant>
      <vt:variant>
        <vt:i4>35</vt:i4>
      </vt:variant>
    </vt:vector>
  </HeadingPairs>
  <TitlesOfParts>
    <vt:vector size="43" baseType="lpstr">
      <vt:lpstr>Arial</vt:lpstr>
      <vt:lpstr>Calibri</vt:lpstr>
      <vt:lpstr>Calibri Light</vt:lpstr>
      <vt:lpstr>Corbel</vt:lpstr>
      <vt:lpstr>Segoe UI</vt:lpstr>
      <vt:lpstr>Times New Roman</vt:lpstr>
      <vt:lpstr>Parallakse</vt:lpstr>
      <vt:lpstr>1_Office-tema</vt:lpstr>
      <vt:lpstr>Bestyrelsesmøde 21. april 2021</vt:lpstr>
      <vt:lpstr>Dagsorden</vt:lpstr>
      <vt:lpstr>Fremlæggelse af regnskab 1. kvartal 2021</vt:lpstr>
      <vt:lpstr>Generalforsamling 22. april 2021</vt:lpstr>
      <vt:lpstr>Der sendes reminder i dag</vt:lpstr>
      <vt:lpstr>Dagsorden</vt:lpstr>
      <vt:lpstr>1. Valg af dirigent</vt:lpstr>
      <vt:lpstr>2. Formandens beretning for det forløbne år</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 5. Valg af medlemmer til bestyrelsen </vt:lpstr>
      <vt:lpstr> 5.1 Valg af medlemmer til bestyrelsen Primære medlemmer </vt:lpstr>
      <vt:lpstr> 5.2 Valg af medlemmer til bestyrelsen Associerede medlemmer </vt:lpstr>
      <vt:lpstr> 6. Valg af suppleanter og revisor</vt:lpstr>
      <vt:lpstr>7. Indkomne forslag</vt:lpstr>
      <vt:lpstr>8. Eventuelt</vt:lpstr>
      <vt:lpstr>Orientering fra direktøren</vt:lpstr>
      <vt:lpstr>4. Medlemssituationen pr. 1. januar 2021</vt:lpstr>
      <vt:lpstr>4. Liste over mulige medlemsemner </vt:lpstr>
      <vt:lpstr>5. Markedsføring</vt:lpstr>
      <vt:lpstr>6. Rådgivningsseminar</vt:lpstr>
      <vt:lpstr>7. Weidmüller</vt:lpstr>
      <vt:lpstr>8. Nyt fra direktøren Årets fokusområder</vt:lpstr>
      <vt:lpstr>8. Uddannelse og kurser</vt:lpstr>
      <vt:lpstr>9. Udlandstur 2021</vt:lpstr>
      <vt:lpstr>PowerPoint-præsentation</vt:lpstr>
      <vt:lpstr>Eventuelt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Bestyrelsesmøde 18. januar 2018</dc:title>
  <dc:creator>Microsoft Office-bruger</dc:creator>
  <cp:lastModifiedBy>René  Kjemtrup</cp:lastModifiedBy>
  <cp:revision>165</cp:revision>
  <cp:lastPrinted>2021-01-31T10:42:20Z</cp:lastPrinted>
  <dcterms:created xsi:type="dcterms:W3CDTF">2018-01-10T11:47:00Z</dcterms:created>
  <dcterms:modified xsi:type="dcterms:W3CDTF">2021-04-23T07:34:00Z</dcterms:modified>
</cp:coreProperties>
</file>